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华文细黑" panose="02010600040101010101" pitchFamily="2" charset="-122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FC Iconic" panose="020B0604020202020204" charset="-34"/>
      <p:regular r:id="rId11"/>
      <p:bold r:id="rId12"/>
      <p:italic r:id="rId13"/>
      <p:boldItalic r:id="rId14"/>
    </p:embeddedFont>
    <p:embeddedFont>
      <p:font typeface="Kanit Black" pitchFamily="2" charset="-34"/>
      <p:bold r:id="rId15"/>
      <p:boldItalic r:id="rId16"/>
    </p:embeddedFont>
    <p:embeddedFont>
      <p:font typeface="Kanit Medium" pitchFamily="2" charset="-34"/>
      <p:regular r:id="rId17"/>
      <p:italic r:id="rId18"/>
    </p:embeddedFont>
    <p:embeddedFont>
      <p:font typeface="Kanit SemiBold" pitchFamily="2" charset="-34"/>
      <p:bold r:id="rId19"/>
      <p:boldItalic r:id="rId20"/>
    </p:embeddedFont>
    <p:embeddedFont>
      <p:font typeface="Prompt SemiBold" panose="00000700000000000000" pitchFamily="2" charset="-34"/>
      <p:bold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0000"/>
    <a:srgbClr val="FA01F9"/>
    <a:srgbClr val="FFB500"/>
    <a:srgbClr val="FEF6A3"/>
    <a:srgbClr val="3CFD03"/>
    <a:srgbClr val="3D02FF"/>
    <a:srgbClr val="FDE92B"/>
    <a:srgbClr val="48B3E1"/>
    <a:srgbClr val="006004"/>
    <a:srgbClr val="FEF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1"/>
    <p:restoredTop sz="94694"/>
  </p:normalViewPr>
  <p:slideViewPr>
    <p:cSldViewPr snapToGrid="0">
      <p:cViewPr>
        <p:scale>
          <a:sx n="130" d="100"/>
          <a:sy n="130" d="100"/>
        </p:scale>
        <p:origin x="1446" y="-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viewProps" Target="viewProps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presProps" Target="pres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7B13B-343C-FF4E-8E20-2C8C22913573}" type="datetimeFigureOut">
              <a:rPr lang="en-TH" smtClean="0"/>
              <a:t>02/26/2025</a:t>
            </a:fld>
            <a:endParaRPr lang="en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32063-2166-4043-92C9-F84617A858E7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9533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32063-2166-4043-92C9-F84617A858E7}" type="slidenum">
              <a:rPr lang="en-TH" smtClean="0"/>
              <a:t>1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7411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107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B501EA4-E2A5-F707-B509-8BCFB0AD25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70144" y="6400800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C93677F-DD7F-B5AA-6E71-75FB06986F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70143" y="7834237"/>
            <a:ext cx="4020205" cy="163894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DBE8F1C-790A-B50D-98DB-1DC0B46E74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79360" y="6400800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621B4B9-C2B6-892D-47A8-76C9033C669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70144" y="4974336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AF8BD81-F0D8-D847-B3EB-8CCE5B06BB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179360" y="4974336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58CA16C-869B-EBEE-A33F-37382652B2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70144" y="3535680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011F202-2DD2-3AFA-EDF7-824CF69E284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179360" y="3535680"/>
            <a:ext cx="1914868" cy="1253477"/>
          </a:xfr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649420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04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C333E-941B-7E49-A074-9FFD2EDFBE06}" type="datetimeFigureOut">
              <a:rPr lang="en-TH" smtClean="0"/>
              <a:t>02/26/2025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0035F-B46B-DB42-89DA-FDDC0467034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78801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10.png"/><Relationship Id="rId3" Type="http://schemas.openxmlformats.org/officeDocument/2006/relationships/image" Target="../media/image1.jpg"/><Relationship Id="rId21" Type="http://schemas.microsoft.com/office/2007/relationships/hdphoto" Target="../media/hdphoto8.wdp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openxmlformats.org/officeDocument/2006/relationships/image" Target="../media/image9.jp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microsoft.com/office/2007/relationships/hdphoto" Target="../media/hdphoto6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24" Type="http://schemas.openxmlformats.org/officeDocument/2006/relationships/image" Target="../media/image13.png"/><Relationship Id="rId5" Type="http://schemas.microsoft.com/office/2007/relationships/hdphoto" Target="../media/hdphoto1.wdp"/><Relationship Id="rId15" Type="http://schemas.openxmlformats.org/officeDocument/2006/relationships/image" Target="../media/image8.png"/><Relationship Id="rId23" Type="http://schemas.microsoft.com/office/2007/relationships/hdphoto" Target="../media/hdphoto9.wdp"/><Relationship Id="rId10" Type="http://schemas.openxmlformats.org/officeDocument/2006/relationships/image" Target="../media/image5.png"/><Relationship Id="rId19" Type="http://schemas.microsoft.com/office/2007/relationships/hdphoto" Target="../media/hdphoto7.wdp"/><Relationship Id="rId4" Type="http://schemas.openxmlformats.org/officeDocument/2006/relationships/image" Target="../media/image2.png"/><Relationship Id="rId9" Type="http://schemas.microsoft.com/office/2007/relationships/hdphoto" Target="../media/hdphoto3.wdp"/><Relationship Id="rId14" Type="http://schemas.openxmlformats.org/officeDocument/2006/relationships/image" Target="../media/image7.png"/><Relationship Id="rId2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63000">
              <a:schemeClr val="bg1"/>
            </a:gs>
            <a:gs pos="80000">
              <a:schemeClr val="accent4">
                <a:lumMod val="60000"/>
                <a:lumOff val="40000"/>
              </a:schemeClr>
            </a:gs>
            <a:gs pos="15000">
              <a:srgbClr val="00B0F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B5377B54-6FBA-482C-B38D-CA16FCB13C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7" t="10187" r="6275" b="11073"/>
          <a:stretch/>
        </p:blipFill>
        <p:spPr>
          <a:xfrm>
            <a:off x="-179210" y="-86399"/>
            <a:ext cx="7404726" cy="364853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2" name="Rectangle 3">
            <a:extLst>
              <a:ext uri="{FF2B5EF4-FFF2-40B4-BE49-F238E27FC236}">
                <a16:creationId xmlns:a16="http://schemas.microsoft.com/office/drawing/2014/main" id="{76EEF8B5-A242-44C1-8273-7335BA91A757}"/>
              </a:ext>
            </a:extLst>
          </p:cNvPr>
          <p:cNvSpPr/>
          <p:nvPr/>
        </p:nvSpPr>
        <p:spPr>
          <a:xfrm>
            <a:off x="-77434" y="10175836"/>
            <a:ext cx="7654175" cy="515977"/>
          </a:xfrm>
          <a:prstGeom prst="rect">
            <a:avLst/>
          </a:prstGeom>
          <a:gradFill>
            <a:gsLst>
              <a:gs pos="0">
                <a:srgbClr val="FA01F9"/>
              </a:gs>
              <a:gs pos="85000">
                <a:srgbClr val="3D02F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 dirty="0"/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7B0702FE-CBAA-8EEC-2012-80DF3FF1C15A}"/>
              </a:ext>
            </a:extLst>
          </p:cNvPr>
          <p:cNvSpPr/>
          <p:nvPr/>
        </p:nvSpPr>
        <p:spPr>
          <a:xfrm>
            <a:off x="5033638" y="4599343"/>
            <a:ext cx="2404919" cy="2998903"/>
          </a:xfrm>
          <a:prstGeom prst="roundRect">
            <a:avLst>
              <a:gd name="adj" fmla="val 15700"/>
            </a:avLst>
          </a:prstGeom>
          <a:solidFill>
            <a:schemeClr val="bg1"/>
          </a:solidFill>
          <a:ln w="31750">
            <a:gradFill>
              <a:gsLst>
                <a:gs pos="0">
                  <a:srgbClr val="5BBCFF"/>
                </a:gs>
                <a:gs pos="74000">
                  <a:srgbClr val="FFF989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BBC71E-C8B3-C929-A947-DCA0A6462A1E}"/>
              </a:ext>
            </a:extLst>
          </p:cNvPr>
          <p:cNvSpPr/>
          <p:nvPr/>
        </p:nvSpPr>
        <p:spPr>
          <a:xfrm>
            <a:off x="0" y="3078441"/>
            <a:ext cx="7576742" cy="612178"/>
          </a:xfrm>
          <a:prstGeom prst="rect">
            <a:avLst/>
          </a:prstGeom>
          <a:solidFill>
            <a:srgbClr val="F4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E1B7A-AB67-DB42-ECB2-6C96949B5D57}"/>
              </a:ext>
            </a:extLst>
          </p:cNvPr>
          <p:cNvSpPr txBox="1"/>
          <p:nvPr/>
        </p:nvSpPr>
        <p:spPr>
          <a:xfrm>
            <a:off x="75190" y="3058307"/>
            <a:ext cx="544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>
                <a:solidFill>
                  <a:schemeClr val="bg1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ฉบับที่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C927A1-565E-7B29-AA86-165BD4C815D8}"/>
              </a:ext>
            </a:extLst>
          </p:cNvPr>
          <p:cNvSpPr txBox="1"/>
          <p:nvPr/>
        </p:nvSpPr>
        <p:spPr>
          <a:xfrm>
            <a:off x="39754" y="3129719"/>
            <a:ext cx="1206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C Iconic" panose="020B0500040200020003" pitchFamily="34" charset="-34"/>
                <a:cs typeface="FC Iconic" panose="020B0500040200020003" pitchFamily="34" charset="-34"/>
              </a:rPr>
              <a:t>12/2568</a:t>
            </a:r>
            <a:endParaRPr lang="en-TH" sz="28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" name="ตัวแทนรูปภาพ 2">
            <a:extLst>
              <a:ext uri="{FF2B5EF4-FFF2-40B4-BE49-F238E27FC236}">
                <a16:creationId xmlns:a16="http://schemas.microsoft.com/office/drawing/2014/main" id="{58EEF29A-CA24-4707-8877-E78BB26DBF1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7283" b="7283"/>
          <a:stretch/>
        </p:blipFill>
        <p:spPr>
          <a:xfrm>
            <a:off x="117584" y="6363092"/>
            <a:ext cx="2370060" cy="1518974"/>
          </a:xfrm>
        </p:spPr>
      </p:pic>
      <p:pic>
        <p:nvPicPr>
          <p:cNvPr id="9" name="ตัวแทนรูปภาพ 8">
            <a:extLst>
              <a:ext uri="{FF2B5EF4-FFF2-40B4-BE49-F238E27FC236}">
                <a16:creationId xmlns:a16="http://schemas.microsoft.com/office/drawing/2014/main" id="{C460B9DA-9D10-43BF-B88A-17EFD9A55EE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4474" b="4474"/>
          <a:stretch/>
        </p:blipFill>
        <p:spPr>
          <a:xfrm>
            <a:off x="2658872" y="6365045"/>
            <a:ext cx="2203540" cy="1534600"/>
          </a:xfr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BC141F53-15A1-E7BB-B587-E74FD2215011}"/>
              </a:ext>
            </a:extLst>
          </p:cNvPr>
          <p:cNvSpPr txBox="1"/>
          <p:nvPr/>
        </p:nvSpPr>
        <p:spPr>
          <a:xfrm>
            <a:off x="5133072" y="5136949"/>
            <a:ext cx="2201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1600" dirty="0">
                <a:latin typeface="FC Iconic" panose="020B0500040200020003" pitchFamily="34" charset="-34"/>
                <a:cs typeface="FC Iconic" panose="020B0500040200020003" pitchFamily="34" charset="-34"/>
              </a:rPr>
              <a:t> 	ด้วยองค์การบริหารส่วนตำบลท่าตูม นำโดยนายสมเดช   ประทุมไชย  นายก องค์การบริหารส่วนตำบลท่าตูม  ดำเนินการ “กิจกรรมมอบใบประกาศให้กับอาสาสมัครท้องถิ่นรักษ์โลก (</a:t>
            </a:r>
            <a:r>
              <a:rPr lang="th-TH" sz="1600" dirty="0" err="1">
                <a:latin typeface="FC Iconic" panose="020B0500040200020003" pitchFamily="34" charset="-34"/>
                <a:cs typeface="FC Iconic" panose="020B0500040200020003" pitchFamily="34" charset="-34"/>
              </a:rPr>
              <a:t>อถ</a:t>
            </a:r>
            <a:r>
              <a:rPr lang="th-TH" sz="1600" dirty="0">
                <a:latin typeface="FC Iconic" panose="020B0500040200020003" pitchFamily="34" charset="-34"/>
                <a:cs typeface="FC Iconic" panose="020B0500040200020003" pitchFamily="34" charset="-34"/>
              </a:rPr>
              <a:t>ล.) ”</a:t>
            </a:r>
          </a:p>
          <a:p>
            <a:pPr algn="thaiDist"/>
            <a:r>
              <a:rPr lang="th-TH" sz="1600" dirty="0">
                <a:latin typeface="FC Iconic" panose="020B0500040200020003" pitchFamily="34" charset="-34"/>
                <a:cs typeface="FC Iconic" panose="020B0500040200020003" pitchFamily="34" charset="-34"/>
              </a:rPr>
              <a:t>โครงการขับเคลื่อนธนาคารขยะ หมู่ที่ 6   (หมู่บ้านนำร่อง) </a:t>
            </a:r>
            <a:endParaRPr lang="en-TH" sz="1600" dirty="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9B509360-DEB4-43B3-9E65-A6D9EA52E349}"/>
              </a:ext>
            </a:extLst>
          </p:cNvPr>
          <p:cNvSpPr txBox="1"/>
          <p:nvPr/>
        </p:nvSpPr>
        <p:spPr>
          <a:xfrm>
            <a:off x="488201" y="10310868"/>
            <a:ext cx="23450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rompt SemiBold" panose="00000700000000000000" pitchFamily="2" charset="-34"/>
                <a:cs typeface="Prompt SemiBold" panose="00000700000000000000" pitchFamily="2" charset="-34"/>
              </a:rPr>
              <a:t>งานประชาสัมพันธ์ อบต.ท่าตูม</a:t>
            </a:r>
          </a:p>
        </p:txBody>
      </p:sp>
      <p:sp>
        <p:nvSpPr>
          <p:cNvPr id="67" name="กล่องข้อความ 66">
            <a:extLst>
              <a:ext uri="{FF2B5EF4-FFF2-40B4-BE49-F238E27FC236}">
                <a16:creationId xmlns:a16="http://schemas.microsoft.com/office/drawing/2014/main" id="{C64F4C2E-88B6-4425-8615-5AA565CDC116}"/>
              </a:ext>
            </a:extLst>
          </p:cNvPr>
          <p:cNvSpPr txBox="1"/>
          <p:nvPr/>
        </p:nvSpPr>
        <p:spPr>
          <a:xfrm>
            <a:off x="4370250" y="10319700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00" b="1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043-750856</a:t>
            </a:r>
          </a:p>
        </p:txBody>
      </p:sp>
      <p:pic>
        <p:nvPicPr>
          <p:cNvPr id="68" name="รูปภาพ 67">
            <a:extLst>
              <a:ext uri="{FF2B5EF4-FFF2-40B4-BE49-F238E27FC236}">
                <a16:creationId xmlns:a16="http://schemas.microsoft.com/office/drawing/2014/main" id="{2E46C16A-505E-448F-8D16-48F7644F3FD2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61" y="10246874"/>
            <a:ext cx="264716" cy="232507"/>
          </a:xfrm>
          <a:prstGeom prst="rect">
            <a:avLst/>
          </a:prstGeom>
        </p:spPr>
      </p:pic>
      <p:sp>
        <p:nvSpPr>
          <p:cNvPr id="69" name="กล่องข้อความ 68">
            <a:extLst>
              <a:ext uri="{FF2B5EF4-FFF2-40B4-BE49-F238E27FC236}">
                <a16:creationId xmlns:a16="http://schemas.microsoft.com/office/drawing/2014/main" id="{780D9477-6DF7-4B49-BC3F-033C621FB480}"/>
              </a:ext>
            </a:extLst>
          </p:cNvPr>
          <p:cNvSpPr txBox="1"/>
          <p:nvPr/>
        </p:nvSpPr>
        <p:spPr>
          <a:xfrm>
            <a:off x="5573645" y="10309972"/>
            <a:ext cx="9300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00" b="1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043-75085</a:t>
            </a:r>
            <a:r>
              <a:rPr lang="en-US" sz="1000" b="1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7</a:t>
            </a:r>
            <a:endParaRPr lang="th-TH" sz="1000" b="1" dirty="0">
              <a:solidFill>
                <a:schemeClr val="bg1"/>
              </a:solidFill>
              <a:latin typeface="Prompt SemiBold" panose="00000700000000000000" pitchFamily="2" charset="-34"/>
              <a:cs typeface="Prompt SemiBold" panose="00000700000000000000" pitchFamily="2" charset="-34"/>
            </a:endParaRPr>
          </a:p>
        </p:txBody>
      </p:sp>
      <p:sp>
        <p:nvSpPr>
          <p:cNvPr id="76" name="กล่องข้อความ 75">
            <a:extLst>
              <a:ext uri="{FF2B5EF4-FFF2-40B4-BE49-F238E27FC236}">
                <a16:creationId xmlns:a16="http://schemas.microsoft.com/office/drawing/2014/main" id="{E8AA21C8-F6C9-4FD8-AFD8-C5008D82CF90}"/>
              </a:ext>
            </a:extLst>
          </p:cNvPr>
          <p:cNvSpPr txBox="1"/>
          <p:nvPr/>
        </p:nvSpPr>
        <p:spPr>
          <a:xfrm>
            <a:off x="2528718" y="10325617"/>
            <a:ext cx="213202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www.thatum-mkm.go.th</a:t>
            </a:r>
          </a:p>
        </p:txBody>
      </p:sp>
      <p:sp>
        <p:nvSpPr>
          <p:cNvPr id="77" name="原创设计师QQ：598969553              _14">
            <a:extLst>
              <a:ext uri="{FF2B5EF4-FFF2-40B4-BE49-F238E27FC236}">
                <a16:creationId xmlns:a16="http://schemas.microsoft.com/office/drawing/2014/main" id="{2975252C-04F0-4A4F-A4DD-E4D4B1C51F1D}"/>
              </a:ext>
            </a:extLst>
          </p:cNvPr>
          <p:cNvSpPr>
            <a:spLocks noEditPoints="1"/>
          </p:cNvSpPr>
          <p:nvPr/>
        </p:nvSpPr>
        <p:spPr bwMode="auto">
          <a:xfrm>
            <a:off x="2215693" y="10277744"/>
            <a:ext cx="314806" cy="309656"/>
          </a:xfrm>
          <a:custGeom>
            <a:avLst/>
            <a:gdLst>
              <a:gd name="T0" fmla="*/ 66 w 77"/>
              <a:gd name="T1" fmla="*/ 12 h 78"/>
              <a:gd name="T2" fmla="*/ 66 w 77"/>
              <a:gd name="T3" fmla="*/ 66 h 78"/>
              <a:gd name="T4" fmla="*/ 11 w 77"/>
              <a:gd name="T5" fmla="*/ 66 h 78"/>
              <a:gd name="T6" fmla="*/ 11 w 77"/>
              <a:gd name="T7" fmla="*/ 12 h 78"/>
              <a:gd name="T8" fmla="*/ 37 w 77"/>
              <a:gd name="T9" fmla="*/ 72 h 78"/>
              <a:gd name="T10" fmla="*/ 37 w 77"/>
              <a:gd name="T11" fmla="*/ 59 h 78"/>
              <a:gd name="T12" fmla="*/ 25 w 77"/>
              <a:gd name="T13" fmla="*/ 62 h 78"/>
              <a:gd name="T14" fmla="*/ 33 w 77"/>
              <a:gd name="T15" fmla="*/ 71 h 78"/>
              <a:gd name="T16" fmla="*/ 62 w 77"/>
              <a:gd name="T17" fmla="*/ 16 h 78"/>
              <a:gd name="T18" fmla="*/ 61 w 77"/>
              <a:gd name="T19" fmla="*/ 15 h 78"/>
              <a:gd name="T20" fmla="*/ 60 w 77"/>
              <a:gd name="T21" fmla="*/ 37 h 78"/>
              <a:gd name="T22" fmla="*/ 62 w 77"/>
              <a:gd name="T23" fmla="*/ 16 h 78"/>
              <a:gd name="T24" fmla="*/ 58 w 77"/>
              <a:gd name="T25" fmla="*/ 13 h 78"/>
              <a:gd name="T26" fmla="*/ 54 w 77"/>
              <a:gd name="T27" fmla="*/ 13 h 78"/>
              <a:gd name="T28" fmla="*/ 58 w 77"/>
              <a:gd name="T29" fmla="*/ 13 h 78"/>
              <a:gd name="T30" fmla="*/ 44 w 77"/>
              <a:gd name="T31" fmla="*/ 7 h 78"/>
              <a:gd name="T32" fmla="*/ 40 w 77"/>
              <a:gd name="T33" fmla="*/ 19 h 78"/>
              <a:gd name="T34" fmla="*/ 52 w 77"/>
              <a:gd name="T35" fmla="*/ 16 h 78"/>
              <a:gd name="T36" fmla="*/ 44 w 77"/>
              <a:gd name="T37" fmla="*/ 7 h 78"/>
              <a:gd name="T38" fmla="*/ 37 w 77"/>
              <a:gd name="T39" fmla="*/ 6 h 78"/>
              <a:gd name="T40" fmla="*/ 26 w 77"/>
              <a:gd name="T41" fmla="*/ 14 h 78"/>
              <a:gd name="T42" fmla="*/ 27 w 77"/>
              <a:gd name="T43" fmla="*/ 17 h 78"/>
              <a:gd name="T44" fmla="*/ 37 w 77"/>
              <a:gd name="T45" fmla="*/ 6 h 78"/>
              <a:gd name="T46" fmla="*/ 26 w 77"/>
              <a:gd name="T47" fmla="*/ 9 h 78"/>
              <a:gd name="T48" fmla="*/ 22 w 77"/>
              <a:gd name="T49" fmla="*/ 15 h 78"/>
              <a:gd name="T50" fmla="*/ 26 w 77"/>
              <a:gd name="T51" fmla="*/ 9 h 78"/>
              <a:gd name="T52" fmla="*/ 16 w 77"/>
              <a:gd name="T53" fmla="*/ 15 h 78"/>
              <a:gd name="T54" fmla="*/ 6 w 77"/>
              <a:gd name="T55" fmla="*/ 37 h 78"/>
              <a:gd name="T56" fmla="*/ 21 w 77"/>
              <a:gd name="T57" fmla="*/ 18 h 78"/>
              <a:gd name="T58" fmla="*/ 6 w 77"/>
              <a:gd name="T59" fmla="*/ 41 h 78"/>
              <a:gd name="T60" fmla="*/ 15 w 77"/>
              <a:gd name="T61" fmla="*/ 62 h 78"/>
              <a:gd name="T62" fmla="*/ 21 w 77"/>
              <a:gd name="T63" fmla="*/ 60 h 78"/>
              <a:gd name="T64" fmla="*/ 6 w 77"/>
              <a:gd name="T65" fmla="*/ 41 h 78"/>
              <a:gd name="T66" fmla="*/ 19 w 77"/>
              <a:gd name="T67" fmla="*/ 65 h 78"/>
              <a:gd name="T68" fmla="*/ 23 w 77"/>
              <a:gd name="T69" fmla="*/ 65 h 78"/>
              <a:gd name="T70" fmla="*/ 19 w 77"/>
              <a:gd name="T71" fmla="*/ 65 h 78"/>
              <a:gd name="T72" fmla="*/ 40 w 77"/>
              <a:gd name="T73" fmla="*/ 72 h 78"/>
              <a:gd name="T74" fmla="*/ 51 w 77"/>
              <a:gd name="T75" fmla="*/ 63 h 78"/>
              <a:gd name="T76" fmla="*/ 50 w 77"/>
              <a:gd name="T77" fmla="*/ 61 h 78"/>
              <a:gd name="T78" fmla="*/ 40 w 77"/>
              <a:gd name="T79" fmla="*/ 72 h 78"/>
              <a:gd name="T80" fmla="*/ 51 w 77"/>
              <a:gd name="T81" fmla="*/ 69 h 78"/>
              <a:gd name="T82" fmla="*/ 55 w 77"/>
              <a:gd name="T83" fmla="*/ 63 h 78"/>
              <a:gd name="T84" fmla="*/ 51 w 77"/>
              <a:gd name="T85" fmla="*/ 69 h 78"/>
              <a:gd name="T86" fmla="*/ 61 w 77"/>
              <a:gd name="T87" fmla="*/ 63 h 78"/>
              <a:gd name="T88" fmla="*/ 71 w 77"/>
              <a:gd name="T89" fmla="*/ 41 h 78"/>
              <a:gd name="T90" fmla="*/ 56 w 77"/>
              <a:gd name="T91" fmla="*/ 60 h 78"/>
              <a:gd name="T92" fmla="*/ 53 w 77"/>
              <a:gd name="T93" fmla="*/ 19 h 78"/>
              <a:gd name="T94" fmla="*/ 52 w 77"/>
              <a:gd name="T95" fmla="*/ 20 h 78"/>
              <a:gd name="T96" fmla="*/ 40 w 77"/>
              <a:gd name="T97" fmla="*/ 37 h 78"/>
              <a:gd name="T98" fmla="*/ 53 w 77"/>
              <a:gd name="T99" fmla="*/ 19 h 78"/>
              <a:gd name="T100" fmla="*/ 37 w 77"/>
              <a:gd name="T101" fmla="*/ 22 h 78"/>
              <a:gd name="T102" fmla="*/ 24 w 77"/>
              <a:gd name="T103" fmla="*/ 19 h 78"/>
              <a:gd name="T104" fmla="*/ 37 w 77"/>
              <a:gd name="T105" fmla="*/ 37 h 78"/>
              <a:gd name="T106" fmla="*/ 37 w 77"/>
              <a:gd name="T107" fmla="*/ 56 h 78"/>
              <a:gd name="T108" fmla="*/ 37 w 77"/>
              <a:gd name="T109" fmla="*/ 41 h 78"/>
              <a:gd name="T110" fmla="*/ 24 w 77"/>
              <a:gd name="T111" fmla="*/ 58 h 78"/>
              <a:gd name="T112" fmla="*/ 37 w 77"/>
              <a:gd name="T113" fmla="*/ 56 h 78"/>
              <a:gd name="T114" fmla="*/ 40 w 77"/>
              <a:gd name="T115" fmla="*/ 56 h 78"/>
              <a:gd name="T116" fmla="*/ 53 w 77"/>
              <a:gd name="T117" fmla="*/ 58 h 78"/>
              <a:gd name="T118" fmla="*/ 40 w 77"/>
              <a:gd name="T119" fmla="*/ 4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" h="78">
                <a:moveTo>
                  <a:pt x="39" y="0"/>
                </a:moveTo>
                <a:cubicBezTo>
                  <a:pt x="49" y="0"/>
                  <a:pt x="59" y="5"/>
                  <a:pt x="66" y="12"/>
                </a:cubicBezTo>
                <a:cubicBezTo>
                  <a:pt x="73" y="19"/>
                  <a:pt x="77" y="28"/>
                  <a:pt x="77" y="39"/>
                </a:cubicBezTo>
                <a:cubicBezTo>
                  <a:pt x="77" y="50"/>
                  <a:pt x="73" y="59"/>
                  <a:pt x="66" y="66"/>
                </a:cubicBezTo>
                <a:cubicBezTo>
                  <a:pt x="59" y="73"/>
                  <a:pt x="49" y="78"/>
                  <a:pt x="39" y="78"/>
                </a:cubicBezTo>
                <a:cubicBezTo>
                  <a:pt x="28" y="78"/>
                  <a:pt x="18" y="73"/>
                  <a:pt x="11" y="66"/>
                </a:cubicBezTo>
                <a:cubicBezTo>
                  <a:pt x="4" y="59"/>
                  <a:pt x="0" y="50"/>
                  <a:pt x="0" y="39"/>
                </a:cubicBezTo>
                <a:cubicBezTo>
                  <a:pt x="0" y="28"/>
                  <a:pt x="4" y="19"/>
                  <a:pt x="11" y="12"/>
                </a:cubicBezTo>
                <a:cubicBezTo>
                  <a:pt x="18" y="5"/>
                  <a:pt x="28" y="0"/>
                  <a:pt x="39" y="0"/>
                </a:cubicBezTo>
                <a:close/>
                <a:moveTo>
                  <a:pt x="37" y="72"/>
                </a:moveTo>
                <a:cubicBezTo>
                  <a:pt x="37" y="72"/>
                  <a:pt x="37" y="72"/>
                  <a:pt x="37" y="72"/>
                </a:cubicBezTo>
                <a:cubicBezTo>
                  <a:pt x="37" y="59"/>
                  <a:pt x="37" y="59"/>
                  <a:pt x="37" y="59"/>
                </a:cubicBezTo>
                <a:cubicBezTo>
                  <a:pt x="33" y="59"/>
                  <a:pt x="30" y="60"/>
                  <a:pt x="27" y="61"/>
                </a:cubicBezTo>
                <a:cubicBezTo>
                  <a:pt x="26" y="61"/>
                  <a:pt x="26" y="62"/>
                  <a:pt x="25" y="62"/>
                </a:cubicBezTo>
                <a:cubicBezTo>
                  <a:pt x="26" y="62"/>
                  <a:pt x="26" y="63"/>
                  <a:pt x="26" y="63"/>
                </a:cubicBezTo>
                <a:cubicBezTo>
                  <a:pt x="28" y="67"/>
                  <a:pt x="30" y="70"/>
                  <a:pt x="33" y="71"/>
                </a:cubicBezTo>
                <a:cubicBezTo>
                  <a:pt x="34" y="71"/>
                  <a:pt x="35" y="72"/>
                  <a:pt x="37" y="72"/>
                </a:cubicBezTo>
                <a:close/>
                <a:moveTo>
                  <a:pt x="62" y="16"/>
                </a:moveTo>
                <a:cubicBezTo>
                  <a:pt x="62" y="16"/>
                  <a:pt x="62" y="16"/>
                  <a:pt x="62" y="16"/>
                </a:cubicBezTo>
                <a:cubicBezTo>
                  <a:pt x="61" y="16"/>
                  <a:pt x="61" y="15"/>
                  <a:pt x="61" y="15"/>
                </a:cubicBezTo>
                <a:cubicBezTo>
                  <a:pt x="59" y="16"/>
                  <a:pt x="58" y="17"/>
                  <a:pt x="56" y="18"/>
                </a:cubicBezTo>
                <a:cubicBezTo>
                  <a:pt x="58" y="23"/>
                  <a:pt x="60" y="30"/>
                  <a:pt x="60" y="37"/>
                </a:cubicBezTo>
                <a:cubicBezTo>
                  <a:pt x="71" y="37"/>
                  <a:pt x="71" y="37"/>
                  <a:pt x="71" y="37"/>
                </a:cubicBezTo>
                <a:cubicBezTo>
                  <a:pt x="71" y="29"/>
                  <a:pt x="67" y="21"/>
                  <a:pt x="62" y="16"/>
                </a:cubicBezTo>
                <a:close/>
                <a:moveTo>
                  <a:pt x="58" y="13"/>
                </a:moveTo>
                <a:cubicBezTo>
                  <a:pt x="58" y="13"/>
                  <a:pt x="58" y="13"/>
                  <a:pt x="58" y="13"/>
                </a:cubicBezTo>
                <a:cubicBezTo>
                  <a:pt x="56" y="11"/>
                  <a:pt x="54" y="10"/>
                  <a:pt x="51" y="9"/>
                </a:cubicBezTo>
                <a:cubicBezTo>
                  <a:pt x="52" y="10"/>
                  <a:pt x="53" y="11"/>
                  <a:pt x="54" y="13"/>
                </a:cubicBezTo>
                <a:cubicBezTo>
                  <a:pt x="54" y="13"/>
                  <a:pt x="55" y="14"/>
                  <a:pt x="55" y="15"/>
                </a:cubicBezTo>
                <a:cubicBezTo>
                  <a:pt x="56" y="14"/>
                  <a:pt x="57" y="13"/>
                  <a:pt x="58" y="13"/>
                </a:cubicBezTo>
                <a:close/>
                <a:moveTo>
                  <a:pt x="44" y="7"/>
                </a:moveTo>
                <a:cubicBezTo>
                  <a:pt x="44" y="7"/>
                  <a:pt x="44" y="7"/>
                  <a:pt x="44" y="7"/>
                </a:cubicBezTo>
                <a:cubicBezTo>
                  <a:pt x="43" y="6"/>
                  <a:pt x="42" y="6"/>
                  <a:pt x="40" y="6"/>
                </a:cubicBezTo>
                <a:cubicBezTo>
                  <a:pt x="40" y="19"/>
                  <a:pt x="40" y="19"/>
                  <a:pt x="40" y="19"/>
                </a:cubicBezTo>
                <a:cubicBezTo>
                  <a:pt x="44" y="19"/>
                  <a:pt x="47" y="18"/>
                  <a:pt x="50" y="17"/>
                </a:cubicBezTo>
                <a:cubicBezTo>
                  <a:pt x="51" y="17"/>
                  <a:pt x="51" y="16"/>
                  <a:pt x="52" y="16"/>
                </a:cubicBezTo>
                <a:cubicBezTo>
                  <a:pt x="51" y="16"/>
                  <a:pt x="51" y="15"/>
                  <a:pt x="51" y="14"/>
                </a:cubicBezTo>
                <a:cubicBezTo>
                  <a:pt x="49" y="11"/>
                  <a:pt x="47" y="8"/>
                  <a:pt x="44" y="7"/>
                </a:cubicBezTo>
                <a:close/>
                <a:moveTo>
                  <a:pt x="37" y="6"/>
                </a:moveTo>
                <a:cubicBezTo>
                  <a:pt x="37" y="6"/>
                  <a:pt x="37" y="6"/>
                  <a:pt x="37" y="6"/>
                </a:cubicBezTo>
                <a:cubicBezTo>
                  <a:pt x="35" y="6"/>
                  <a:pt x="34" y="6"/>
                  <a:pt x="33" y="7"/>
                </a:cubicBezTo>
                <a:cubicBezTo>
                  <a:pt x="30" y="8"/>
                  <a:pt x="28" y="11"/>
                  <a:pt x="26" y="14"/>
                </a:cubicBezTo>
                <a:cubicBezTo>
                  <a:pt x="26" y="15"/>
                  <a:pt x="26" y="16"/>
                  <a:pt x="25" y="16"/>
                </a:cubicBezTo>
                <a:cubicBezTo>
                  <a:pt x="26" y="16"/>
                  <a:pt x="26" y="17"/>
                  <a:pt x="27" y="17"/>
                </a:cubicBezTo>
                <a:cubicBezTo>
                  <a:pt x="30" y="18"/>
                  <a:pt x="33" y="19"/>
                  <a:pt x="37" y="19"/>
                </a:cubicBezTo>
                <a:cubicBezTo>
                  <a:pt x="37" y="6"/>
                  <a:pt x="37" y="6"/>
                  <a:pt x="37" y="6"/>
                </a:cubicBezTo>
                <a:close/>
                <a:moveTo>
                  <a:pt x="26" y="9"/>
                </a:moveTo>
                <a:cubicBezTo>
                  <a:pt x="26" y="9"/>
                  <a:pt x="26" y="9"/>
                  <a:pt x="26" y="9"/>
                </a:cubicBezTo>
                <a:cubicBezTo>
                  <a:pt x="23" y="10"/>
                  <a:pt x="21" y="11"/>
                  <a:pt x="19" y="13"/>
                </a:cubicBezTo>
                <a:cubicBezTo>
                  <a:pt x="20" y="13"/>
                  <a:pt x="21" y="14"/>
                  <a:pt x="22" y="15"/>
                </a:cubicBezTo>
                <a:cubicBezTo>
                  <a:pt x="22" y="14"/>
                  <a:pt x="23" y="13"/>
                  <a:pt x="23" y="13"/>
                </a:cubicBezTo>
                <a:cubicBezTo>
                  <a:pt x="24" y="11"/>
                  <a:pt x="25" y="10"/>
                  <a:pt x="26" y="9"/>
                </a:cubicBezTo>
                <a:close/>
                <a:moveTo>
                  <a:pt x="16" y="15"/>
                </a:move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6"/>
                  <a:pt x="15" y="16"/>
                </a:cubicBezTo>
                <a:cubicBezTo>
                  <a:pt x="10" y="21"/>
                  <a:pt x="6" y="29"/>
                  <a:pt x="6" y="37"/>
                </a:cubicBezTo>
                <a:cubicBezTo>
                  <a:pt x="17" y="37"/>
                  <a:pt x="17" y="37"/>
                  <a:pt x="17" y="37"/>
                </a:cubicBezTo>
                <a:cubicBezTo>
                  <a:pt x="17" y="30"/>
                  <a:pt x="19" y="23"/>
                  <a:pt x="21" y="18"/>
                </a:cubicBezTo>
                <a:cubicBezTo>
                  <a:pt x="19" y="17"/>
                  <a:pt x="18" y="16"/>
                  <a:pt x="16" y="15"/>
                </a:cubicBezTo>
                <a:close/>
                <a:moveTo>
                  <a:pt x="6" y="41"/>
                </a:moveTo>
                <a:cubicBezTo>
                  <a:pt x="6" y="41"/>
                  <a:pt x="6" y="41"/>
                  <a:pt x="6" y="41"/>
                </a:cubicBezTo>
                <a:cubicBezTo>
                  <a:pt x="6" y="49"/>
                  <a:pt x="10" y="57"/>
                  <a:pt x="15" y="62"/>
                </a:cubicBezTo>
                <a:cubicBezTo>
                  <a:pt x="16" y="63"/>
                  <a:pt x="16" y="63"/>
                  <a:pt x="16" y="63"/>
                </a:cubicBezTo>
                <a:cubicBezTo>
                  <a:pt x="18" y="62"/>
                  <a:pt x="19" y="61"/>
                  <a:pt x="21" y="60"/>
                </a:cubicBezTo>
                <a:cubicBezTo>
                  <a:pt x="19" y="54"/>
                  <a:pt x="17" y="48"/>
                  <a:pt x="17" y="41"/>
                </a:cubicBezTo>
                <a:cubicBezTo>
                  <a:pt x="6" y="41"/>
                  <a:pt x="6" y="41"/>
                  <a:pt x="6" y="41"/>
                </a:cubicBezTo>
                <a:close/>
                <a:moveTo>
                  <a:pt x="19" y="65"/>
                </a:moveTo>
                <a:cubicBezTo>
                  <a:pt x="19" y="65"/>
                  <a:pt x="19" y="65"/>
                  <a:pt x="19" y="65"/>
                </a:cubicBezTo>
                <a:cubicBezTo>
                  <a:pt x="21" y="67"/>
                  <a:pt x="23" y="68"/>
                  <a:pt x="26" y="69"/>
                </a:cubicBezTo>
                <a:cubicBezTo>
                  <a:pt x="25" y="68"/>
                  <a:pt x="24" y="67"/>
                  <a:pt x="23" y="65"/>
                </a:cubicBezTo>
                <a:cubicBezTo>
                  <a:pt x="23" y="65"/>
                  <a:pt x="22" y="64"/>
                  <a:pt x="22" y="63"/>
                </a:cubicBezTo>
                <a:cubicBezTo>
                  <a:pt x="21" y="64"/>
                  <a:pt x="20" y="65"/>
                  <a:pt x="19" y="65"/>
                </a:cubicBezTo>
                <a:close/>
                <a:moveTo>
                  <a:pt x="40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2" y="72"/>
                  <a:pt x="43" y="71"/>
                  <a:pt x="44" y="71"/>
                </a:cubicBezTo>
                <a:cubicBezTo>
                  <a:pt x="47" y="70"/>
                  <a:pt x="49" y="67"/>
                  <a:pt x="51" y="63"/>
                </a:cubicBezTo>
                <a:cubicBezTo>
                  <a:pt x="51" y="63"/>
                  <a:pt x="51" y="62"/>
                  <a:pt x="52" y="62"/>
                </a:cubicBezTo>
                <a:cubicBezTo>
                  <a:pt x="51" y="62"/>
                  <a:pt x="51" y="61"/>
                  <a:pt x="50" y="61"/>
                </a:cubicBezTo>
                <a:cubicBezTo>
                  <a:pt x="47" y="60"/>
                  <a:pt x="44" y="59"/>
                  <a:pt x="40" y="59"/>
                </a:cubicBezTo>
                <a:cubicBezTo>
                  <a:pt x="40" y="72"/>
                  <a:pt x="40" y="72"/>
                  <a:pt x="40" y="72"/>
                </a:cubicBezTo>
                <a:close/>
                <a:moveTo>
                  <a:pt x="51" y="69"/>
                </a:moveTo>
                <a:cubicBezTo>
                  <a:pt x="51" y="69"/>
                  <a:pt x="51" y="69"/>
                  <a:pt x="51" y="69"/>
                </a:cubicBezTo>
                <a:cubicBezTo>
                  <a:pt x="54" y="68"/>
                  <a:pt x="56" y="67"/>
                  <a:pt x="58" y="65"/>
                </a:cubicBezTo>
                <a:cubicBezTo>
                  <a:pt x="57" y="65"/>
                  <a:pt x="56" y="64"/>
                  <a:pt x="55" y="63"/>
                </a:cubicBezTo>
                <a:cubicBezTo>
                  <a:pt x="55" y="64"/>
                  <a:pt x="54" y="65"/>
                  <a:pt x="54" y="65"/>
                </a:cubicBezTo>
                <a:cubicBezTo>
                  <a:pt x="53" y="67"/>
                  <a:pt x="52" y="68"/>
                  <a:pt x="51" y="69"/>
                </a:cubicBezTo>
                <a:close/>
                <a:moveTo>
                  <a:pt x="61" y="63"/>
                </a:moveTo>
                <a:cubicBezTo>
                  <a:pt x="61" y="63"/>
                  <a:pt x="61" y="63"/>
                  <a:pt x="61" y="63"/>
                </a:cubicBezTo>
                <a:cubicBezTo>
                  <a:pt x="62" y="62"/>
                  <a:pt x="62" y="62"/>
                  <a:pt x="62" y="62"/>
                </a:cubicBezTo>
                <a:cubicBezTo>
                  <a:pt x="67" y="57"/>
                  <a:pt x="71" y="49"/>
                  <a:pt x="71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60" y="48"/>
                  <a:pt x="58" y="54"/>
                  <a:pt x="56" y="60"/>
                </a:cubicBezTo>
                <a:cubicBezTo>
                  <a:pt x="58" y="61"/>
                  <a:pt x="59" y="62"/>
                  <a:pt x="61" y="63"/>
                </a:cubicBezTo>
                <a:close/>
                <a:moveTo>
                  <a:pt x="53" y="19"/>
                </a:moveTo>
                <a:cubicBezTo>
                  <a:pt x="53" y="19"/>
                  <a:pt x="53" y="19"/>
                  <a:pt x="53" y="19"/>
                </a:cubicBezTo>
                <a:cubicBezTo>
                  <a:pt x="53" y="20"/>
                  <a:pt x="52" y="20"/>
                  <a:pt x="52" y="20"/>
                </a:cubicBezTo>
                <a:cubicBezTo>
                  <a:pt x="48" y="21"/>
                  <a:pt x="44" y="22"/>
                  <a:pt x="40" y="22"/>
                </a:cubicBezTo>
                <a:cubicBezTo>
                  <a:pt x="40" y="37"/>
                  <a:pt x="40" y="37"/>
                  <a:pt x="40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1"/>
                  <a:pt x="55" y="24"/>
                  <a:pt x="53" y="19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3" y="22"/>
                  <a:pt x="29" y="21"/>
                  <a:pt x="25" y="20"/>
                </a:cubicBezTo>
                <a:cubicBezTo>
                  <a:pt x="25" y="20"/>
                  <a:pt x="24" y="20"/>
                  <a:pt x="24" y="19"/>
                </a:cubicBezTo>
                <a:cubicBezTo>
                  <a:pt x="22" y="24"/>
                  <a:pt x="21" y="31"/>
                  <a:pt x="21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7" y="22"/>
                  <a:pt x="37" y="22"/>
                  <a:pt x="37" y="22"/>
                </a:cubicBezTo>
                <a:close/>
                <a:moveTo>
                  <a:pt x="37" y="56"/>
                </a:moveTo>
                <a:cubicBezTo>
                  <a:pt x="37" y="56"/>
                  <a:pt x="37" y="56"/>
                  <a:pt x="37" y="56"/>
                </a:cubicBezTo>
                <a:cubicBezTo>
                  <a:pt x="37" y="41"/>
                  <a:pt x="37" y="41"/>
                  <a:pt x="37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7"/>
                  <a:pt x="22" y="53"/>
                  <a:pt x="24" y="58"/>
                </a:cubicBezTo>
                <a:cubicBezTo>
                  <a:pt x="24" y="58"/>
                  <a:pt x="25" y="58"/>
                  <a:pt x="25" y="58"/>
                </a:cubicBezTo>
                <a:cubicBezTo>
                  <a:pt x="29" y="57"/>
                  <a:pt x="33" y="56"/>
                  <a:pt x="37" y="56"/>
                </a:cubicBezTo>
                <a:close/>
                <a:moveTo>
                  <a:pt x="40" y="56"/>
                </a:moveTo>
                <a:cubicBezTo>
                  <a:pt x="40" y="56"/>
                  <a:pt x="40" y="56"/>
                  <a:pt x="40" y="56"/>
                </a:cubicBezTo>
                <a:cubicBezTo>
                  <a:pt x="44" y="56"/>
                  <a:pt x="48" y="57"/>
                  <a:pt x="52" y="58"/>
                </a:cubicBezTo>
                <a:cubicBezTo>
                  <a:pt x="52" y="58"/>
                  <a:pt x="53" y="58"/>
                  <a:pt x="53" y="58"/>
                </a:cubicBezTo>
                <a:cubicBezTo>
                  <a:pt x="55" y="53"/>
                  <a:pt x="56" y="47"/>
                  <a:pt x="56" y="41"/>
                </a:cubicBezTo>
                <a:cubicBezTo>
                  <a:pt x="40" y="41"/>
                  <a:pt x="40" y="41"/>
                  <a:pt x="40" y="41"/>
                </a:cubicBezTo>
                <a:cubicBezTo>
                  <a:pt x="40" y="56"/>
                  <a:pt x="40" y="56"/>
                  <a:pt x="40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 sz="100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78" name="รูปภาพ 77">
            <a:extLst>
              <a:ext uri="{FF2B5EF4-FFF2-40B4-BE49-F238E27FC236}">
                <a16:creationId xmlns:a16="http://schemas.microsoft.com/office/drawing/2014/main" id="{D5D13880-804D-4A3A-A1C5-5DB9B9802073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84" y="10175835"/>
            <a:ext cx="459317" cy="459317"/>
          </a:xfrm>
          <a:prstGeom prst="rect">
            <a:avLst/>
          </a:prstGeom>
        </p:spPr>
      </p:pic>
      <p:pic>
        <p:nvPicPr>
          <p:cNvPr id="81" name="รูปภาพ 80">
            <a:extLst>
              <a:ext uri="{FF2B5EF4-FFF2-40B4-BE49-F238E27FC236}">
                <a16:creationId xmlns:a16="http://schemas.microsoft.com/office/drawing/2014/main" id="{11D1853D-1439-469A-A5CC-BBA2870CC3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6294" y="-15237"/>
            <a:ext cx="3884855" cy="1058594"/>
          </a:xfrm>
          <a:prstGeom prst="rect">
            <a:avLst/>
          </a:prstGeom>
          <a:effectLst/>
        </p:spPr>
      </p:pic>
      <p:sp>
        <p:nvSpPr>
          <p:cNvPr id="83" name="TextBox 28">
            <a:extLst>
              <a:ext uri="{FF2B5EF4-FFF2-40B4-BE49-F238E27FC236}">
                <a16:creationId xmlns:a16="http://schemas.microsoft.com/office/drawing/2014/main" id="{57B6D730-DD24-4320-934D-CE7744970E86}"/>
              </a:ext>
            </a:extLst>
          </p:cNvPr>
          <p:cNvSpPr txBox="1"/>
          <p:nvPr/>
        </p:nvSpPr>
        <p:spPr>
          <a:xfrm>
            <a:off x="5133072" y="4749168"/>
            <a:ext cx="276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rgbClr val="3D02FF"/>
                </a:solidFill>
                <a:latin typeface="Kanit Black" pitchFamily="2" charset="-34"/>
                <a:cs typeface="Kanit Black" pitchFamily="2" charset="-34"/>
              </a:rPr>
              <a:t>26 กุมภาพันธ์ 2568</a:t>
            </a:r>
          </a:p>
        </p:txBody>
      </p:sp>
      <p:pic>
        <p:nvPicPr>
          <p:cNvPr id="84" name="รูปภาพ 83">
            <a:extLst>
              <a:ext uri="{FF2B5EF4-FFF2-40B4-BE49-F238E27FC236}">
                <a16:creationId xmlns:a16="http://schemas.microsoft.com/office/drawing/2014/main" id="{338EC8AC-6251-4ADF-A0B7-18406F555BD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7" t="27812" r="11504"/>
          <a:stretch/>
        </p:blipFill>
        <p:spPr>
          <a:xfrm>
            <a:off x="4140177" y="10256602"/>
            <a:ext cx="264717" cy="247662"/>
          </a:xfrm>
          <a:prstGeom prst="rect">
            <a:avLst/>
          </a:prstGeom>
        </p:spPr>
      </p:pic>
      <p:pic>
        <p:nvPicPr>
          <p:cNvPr id="21" name="ตัวแทนรูปภาพ 20">
            <a:extLst>
              <a:ext uri="{FF2B5EF4-FFF2-40B4-BE49-F238E27FC236}">
                <a16:creationId xmlns:a16="http://schemas.microsoft.com/office/drawing/2014/main" id="{03F5304C-0D6C-4EB2-BE5D-6E3FCA8511E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7800" b="17800"/>
          <a:stretch/>
        </p:blipFill>
        <p:spPr>
          <a:xfrm>
            <a:off x="3155032" y="8078261"/>
            <a:ext cx="4025217" cy="1944602"/>
          </a:xfrm>
        </p:spPr>
      </p:pic>
      <p:sp>
        <p:nvSpPr>
          <p:cNvPr id="44" name="TextBox 35">
            <a:extLst>
              <a:ext uri="{FF2B5EF4-FFF2-40B4-BE49-F238E27FC236}">
                <a16:creationId xmlns:a16="http://schemas.microsoft.com/office/drawing/2014/main" id="{813CAA2E-513A-4C2C-8E52-1CE42B1FF674}"/>
              </a:ext>
            </a:extLst>
          </p:cNvPr>
          <p:cNvSpPr txBox="1"/>
          <p:nvPr/>
        </p:nvSpPr>
        <p:spPr>
          <a:xfrm>
            <a:off x="1430666" y="3151594"/>
            <a:ext cx="42821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i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rgbClr val="005EA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Kanit SemiBold" pitchFamily="2" charset="-34"/>
                <a:cs typeface="Kanit SemiBold" pitchFamily="2" charset="-34"/>
              </a:rPr>
              <a:t>องค์การบริหารส่วนตำบลท่าตูม</a:t>
            </a:r>
            <a:endParaRPr lang="en-TH" sz="2500" b="1" i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rgbClr val="005EA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Kanit SemiBold" pitchFamily="2" charset="-34"/>
              <a:cs typeface="Kanit SemiBold" pitchFamily="2" charset="-34"/>
            </a:endParaRPr>
          </a:p>
        </p:txBody>
      </p:sp>
      <p:pic>
        <p:nvPicPr>
          <p:cNvPr id="79" name="รูปภาพ 78">
            <a:extLst>
              <a:ext uri="{FF2B5EF4-FFF2-40B4-BE49-F238E27FC236}">
                <a16:creationId xmlns:a16="http://schemas.microsoft.com/office/drawing/2014/main" id="{9C90EFFA-603B-4269-982D-89D8112D497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t="9437" r="10473" b="9621"/>
          <a:stretch/>
        </p:blipFill>
        <p:spPr>
          <a:xfrm>
            <a:off x="6669781" y="9779309"/>
            <a:ext cx="705297" cy="7150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ตัวแทนรูปภาพ 20">
            <a:extLst>
              <a:ext uri="{FF2B5EF4-FFF2-40B4-BE49-F238E27FC236}">
                <a16:creationId xmlns:a16="http://schemas.microsoft.com/office/drawing/2014/main" id="{EF3DB36D-EEE8-44B4-9207-D43E9D0E1D3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17618" b="17618"/>
          <a:stretch/>
        </p:blipFill>
        <p:spPr>
          <a:xfrm>
            <a:off x="121118" y="3796396"/>
            <a:ext cx="4741293" cy="2343326"/>
          </a:xfrm>
          <a:prstGeom prst="rect">
            <a:avLst/>
          </a:prstGeo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</p:pic>
      <p:sp>
        <p:nvSpPr>
          <p:cNvPr id="27" name="Freeform 7">
            <a:extLst>
              <a:ext uri="{FF2B5EF4-FFF2-40B4-BE49-F238E27FC236}">
                <a16:creationId xmlns:a16="http://schemas.microsoft.com/office/drawing/2014/main" id="{8313A40A-F2EA-4162-956A-0BB39F88364F}"/>
              </a:ext>
            </a:extLst>
          </p:cNvPr>
          <p:cNvSpPr/>
          <p:nvPr/>
        </p:nvSpPr>
        <p:spPr>
          <a:xfrm flipH="1">
            <a:off x="5249488" y="1278145"/>
            <a:ext cx="2547658" cy="3002288"/>
          </a:xfrm>
          <a:custGeom>
            <a:avLst/>
            <a:gdLst/>
            <a:ahLst/>
            <a:cxnLst/>
            <a:rect l="l" t="t" r="r" b="b"/>
            <a:pathLst>
              <a:path w="5286354" h="7048472">
                <a:moveTo>
                  <a:pt x="0" y="0"/>
                </a:moveTo>
                <a:lnTo>
                  <a:pt x="5286354" y="0"/>
                </a:lnTo>
                <a:lnTo>
                  <a:pt x="5286354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effectLst>
            <a:glow rad="114300">
              <a:srgbClr val="FEF6A3">
                <a:alpha val="7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sp>
      <p:pic>
        <p:nvPicPr>
          <p:cNvPr id="31" name="ตัวแทนรูปภาพ 2">
            <a:extLst>
              <a:ext uri="{FF2B5EF4-FFF2-40B4-BE49-F238E27FC236}">
                <a16:creationId xmlns:a16="http://schemas.microsoft.com/office/drawing/2014/main" id="{B754C7BB-68C2-4229-9148-000D85D41A0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930" b="2930"/>
          <a:stretch/>
        </p:blipFill>
        <p:spPr>
          <a:xfrm>
            <a:off x="125567" y="8058826"/>
            <a:ext cx="2827802" cy="1997034"/>
          </a:xfrm>
          <a:prstGeom prst="rect">
            <a:avLst/>
          </a:prstGeom>
          <a:solidFill>
            <a:srgbClr val="107C99"/>
          </a:solidFill>
          <a:ln w="57150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24051"/>
              </a:prstClr>
            </a:outerShdw>
          </a:effectLst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B015C389-DAA3-4759-9A75-60BAE44C94E3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50607" b="28786"/>
          <a:stretch/>
        </p:blipFill>
        <p:spPr>
          <a:xfrm>
            <a:off x="4737032" y="3562132"/>
            <a:ext cx="4282114" cy="955277"/>
          </a:xfrm>
          <a:prstGeom prst="rect">
            <a:avLst/>
          </a:prstGeom>
        </p:spPr>
      </p:pic>
      <p:sp>
        <p:nvSpPr>
          <p:cNvPr id="39" name="TextBox 28">
            <a:extLst>
              <a:ext uri="{FF2B5EF4-FFF2-40B4-BE49-F238E27FC236}">
                <a16:creationId xmlns:a16="http://schemas.microsoft.com/office/drawing/2014/main" id="{6B5C77E8-C5A0-480E-BCB7-C3FC7ED5E7E0}"/>
              </a:ext>
            </a:extLst>
          </p:cNvPr>
          <p:cNvSpPr txBox="1"/>
          <p:nvPr/>
        </p:nvSpPr>
        <p:spPr>
          <a:xfrm>
            <a:off x="5321261" y="3840326"/>
            <a:ext cx="27635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 Medium" pitchFamily="2" charset="-34"/>
                <a:cs typeface="Kanit Medium" pitchFamily="2" charset="-34"/>
              </a:rPr>
              <a:t>นายสมเดช  ประทุมไชย</a:t>
            </a:r>
          </a:p>
        </p:txBody>
      </p:sp>
      <p:sp>
        <p:nvSpPr>
          <p:cNvPr id="40" name="TextBox 28">
            <a:extLst>
              <a:ext uri="{FF2B5EF4-FFF2-40B4-BE49-F238E27FC236}">
                <a16:creationId xmlns:a16="http://schemas.microsoft.com/office/drawing/2014/main" id="{E611AA34-AC6A-41BC-8588-E7B55585B484}"/>
              </a:ext>
            </a:extLst>
          </p:cNvPr>
          <p:cNvSpPr txBox="1"/>
          <p:nvPr/>
        </p:nvSpPr>
        <p:spPr>
          <a:xfrm>
            <a:off x="5217524" y="4136466"/>
            <a:ext cx="3925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 Medium" pitchFamily="2" charset="-34"/>
                <a:cs typeface="Kanit Medium" pitchFamily="2" charset="-34"/>
              </a:rPr>
              <a:t>นายกองค์การบริหารส่วนตำบลท่าตูม</a:t>
            </a: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1F9C16D7-4420-44B7-A009-EEC6D35259F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50784" y="112593"/>
            <a:ext cx="704635" cy="70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48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509</TotalTime>
  <Words>92</Words>
  <Application>Microsoft Office PowerPoint</Application>
  <PresentationFormat>กำหนดเอง</PresentationFormat>
  <Paragraphs>13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9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11" baseType="lpstr">
      <vt:lpstr>Arial</vt:lpstr>
      <vt:lpstr>Calibri</vt:lpstr>
      <vt:lpstr>Kanit Medium</vt:lpstr>
      <vt:lpstr>Calibri Light</vt:lpstr>
      <vt:lpstr>Prompt SemiBold</vt:lpstr>
      <vt:lpstr>Kanit SemiBold</vt:lpstr>
      <vt:lpstr>Kanit Black</vt:lpstr>
      <vt:lpstr>FC Iconic</vt:lpstr>
      <vt:lpstr>华文细黑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892</dc:creator>
  <cp:lastModifiedBy>Admin</cp:lastModifiedBy>
  <cp:revision>56</cp:revision>
  <dcterms:created xsi:type="dcterms:W3CDTF">2023-06-05T13:48:52Z</dcterms:created>
  <dcterms:modified xsi:type="dcterms:W3CDTF">2025-02-26T05:36:54Z</dcterms:modified>
</cp:coreProperties>
</file>