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8288000" cy="10287000"/>
  <p:notesSz cx="6858000" cy="9144000"/>
  <p:embeddedFontLst>
    <p:embeddedFont>
      <p:font typeface="Pattaya" panose="00000500000000000000" pitchFamily="2" charset="-34"/>
      <p:regular r:id="rId4"/>
    </p:embeddedFont>
    <p:embeddedFont>
      <p:font typeface="TH SarabunPSK" panose="020B0500040200020003" pitchFamily="34" charset="-34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1pPr>
    <a:lvl2pPr marL="241905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2pPr>
    <a:lvl3pPr marL="483809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3pPr>
    <a:lvl4pPr marL="725714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4pPr>
    <a:lvl5pPr marL="967618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5pPr>
    <a:lvl6pPr marL="1209523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6pPr>
    <a:lvl7pPr marL="1451427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7pPr>
    <a:lvl8pPr marL="1693332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8pPr>
    <a:lvl9pPr marL="1935236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35" userDrawn="1">
          <p15:clr>
            <a:srgbClr val="A4A3A4"/>
          </p15:clr>
        </p15:guide>
        <p15:guide id="2" pos="14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75" autoAdjust="0"/>
    <p:restoredTop sz="94622" autoAdjust="0"/>
  </p:normalViewPr>
  <p:slideViewPr>
    <p:cSldViewPr>
      <p:cViewPr>
        <p:scale>
          <a:sx n="66" d="100"/>
          <a:sy n="66" d="100"/>
        </p:scale>
        <p:origin x="576" y="24"/>
      </p:cViewPr>
      <p:guideLst>
        <p:guide orient="horz" pos="1235"/>
        <p:guide pos="14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B4FCA-5D8E-46B5-847D-6D7DAE60F818}" type="datetimeFigureOut">
              <a:rPr lang="th-TH" smtClean="0"/>
              <a:t>24/05/68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EE522-A356-4FFA-9789-AB98481A396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5134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1pPr>
    <a:lvl2pPr marL="241905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2pPr>
    <a:lvl3pPr marL="483809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3pPr>
    <a:lvl4pPr marL="725714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4pPr>
    <a:lvl5pPr marL="967618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5pPr>
    <a:lvl6pPr marL="1209523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6pPr>
    <a:lvl7pPr marL="1451427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7pPr>
    <a:lvl8pPr marL="1693332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8pPr>
    <a:lvl9pPr marL="1935236" algn="l" defTabSz="483809" rtl="0" eaLnBrk="1" latinLnBrk="0" hangingPunct="1">
      <a:defRPr sz="95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EEE522-A356-4FFA-9789-AB98481A3967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4580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8343" y="1217815"/>
            <a:ext cx="3947886" cy="84031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6686" y="2221469"/>
            <a:ext cx="3251200" cy="10018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32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64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96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28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61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93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25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57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67314" y="156992"/>
            <a:ext cx="1045029" cy="33449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2229" y="156992"/>
            <a:ext cx="3057676" cy="33449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89" y="2519118"/>
            <a:ext cx="3947886" cy="778603"/>
          </a:xfrm>
        </p:spPr>
        <p:txBody>
          <a:bodyPr anchor="t"/>
          <a:lstStyle>
            <a:lvl1pPr algn="l">
              <a:defRPr sz="203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889" y="1661565"/>
            <a:ext cx="3947886" cy="857552"/>
          </a:xfrm>
        </p:spPr>
        <p:txBody>
          <a:bodyPr anchor="b"/>
          <a:lstStyle>
            <a:lvl1pPr marL="0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1pPr>
            <a:lvl2pPr marL="232212" indent="0">
              <a:buNone/>
              <a:defRPr sz="914">
                <a:solidFill>
                  <a:schemeClr val="tx1">
                    <a:tint val="75000"/>
                  </a:schemeClr>
                </a:solidFill>
              </a:defRPr>
            </a:lvl2pPr>
            <a:lvl3pPr marL="464424" indent="0">
              <a:buNone/>
              <a:defRPr sz="813">
                <a:solidFill>
                  <a:schemeClr val="tx1">
                    <a:tint val="75000"/>
                  </a:schemeClr>
                </a:solidFill>
              </a:defRPr>
            </a:lvl3pPr>
            <a:lvl4pPr marL="696636" indent="0">
              <a:buNone/>
              <a:defRPr sz="711">
                <a:solidFill>
                  <a:schemeClr val="tx1">
                    <a:tint val="75000"/>
                  </a:schemeClr>
                </a:solidFill>
              </a:defRPr>
            </a:lvl4pPr>
            <a:lvl5pPr marL="928848" indent="0">
              <a:buNone/>
              <a:defRPr sz="711">
                <a:solidFill>
                  <a:schemeClr val="tx1">
                    <a:tint val="75000"/>
                  </a:schemeClr>
                </a:solidFill>
              </a:defRPr>
            </a:lvl5pPr>
            <a:lvl6pPr marL="1161059" indent="0">
              <a:buNone/>
              <a:defRPr sz="711">
                <a:solidFill>
                  <a:schemeClr val="tx1">
                    <a:tint val="75000"/>
                  </a:schemeClr>
                </a:solidFill>
              </a:defRPr>
            </a:lvl6pPr>
            <a:lvl7pPr marL="1393271" indent="0">
              <a:buNone/>
              <a:defRPr sz="711">
                <a:solidFill>
                  <a:schemeClr val="tx1">
                    <a:tint val="75000"/>
                  </a:schemeClr>
                </a:solidFill>
              </a:defRPr>
            </a:lvl7pPr>
            <a:lvl8pPr marL="1625483" indent="0">
              <a:buNone/>
              <a:defRPr sz="711">
                <a:solidFill>
                  <a:schemeClr val="tx1">
                    <a:tint val="75000"/>
                  </a:schemeClr>
                </a:solidFill>
              </a:defRPr>
            </a:lvl8pPr>
            <a:lvl9pPr marL="1857695" indent="0">
              <a:buNone/>
              <a:defRPr sz="7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229" y="914723"/>
            <a:ext cx="2051352" cy="2587177"/>
          </a:xfrm>
        </p:spPr>
        <p:txBody>
          <a:bodyPr/>
          <a:lstStyle>
            <a:lvl1pPr>
              <a:defRPr sz="1422"/>
            </a:lvl1pPr>
            <a:lvl2pPr>
              <a:defRPr sz="1219"/>
            </a:lvl2pPr>
            <a:lvl3pPr>
              <a:defRPr sz="1016"/>
            </a:lvl3pPr>
            <a:lvl4pPr>
              <a:defRPr sz="914"/>
            </a:lvl4pPr>
            <a:lvl5pPr>
              <a:defRPr sz="914"/>
            </a:lvl5pPr>
            <a:lvl6pPr>
              <a:defRPr sz="914"/>
            </a:lvl6pPr>
            <a:lvl7pPr>
              <a:defRPr sz="914"/>
            </a:lvl7pPr>
            <a:lvl8pPr>
              <a:defRPr sz="914"/>
            </a:lvl8pPr>
            <a:lvl9pPr>
              <a:defRPr sz="9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60991" y="914723"/>
            <a:ext cx="2051352" cy="2587177"/>
          </a:xfrm>
        </p:spPr>
        <p:txBody>
          <a:bodyPr/>
          <a:lstStyle>
            <a:lvl1pPr>
              <a:defRPr sz="1422"/>
            </a:lvl1pPr>
            <a:lvl2pPr>
              <a:defRPr sz="1219"/>
            </a:lvl2pPr>
            <a:lvl3pPr>
              <a:defRPr sz="1016"/>
            </a:lvl3pPr>
            <a:lvl4pPr>
              <a:defRPr sz="914"/>
            </a:lvl4pPr>
            <a:lvl5pPr>
              <a:defRPr sz="914"/>
            </a:lvl5pPr>
            <a:lvl6pPr>
              <a:defRPr sz="914"/>
            </a:lvl6pPr>
            <a:lvl7pPr>
              <a:defRPr sz="914"/>
            </a:lvl7pPr>
            <a:lvl8pPr>
              <a:defRPr sz="914"/>
            </a:lvl8pPr>
            <a:lvl9pPr>
              <a:defRPr sz="9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29" y="877517"/>
            <a:ext cx="2052159" cy="365707"/>
          </a:xfrm>
        </p:spPr>
        <p:txBody>
          <a:bodyPr anchor="b"/>
          <a:lstStyle>
            <a:lvl1pPr marL="0" indent="0">
              <a:buNone/>
              <a:defRPr sz="1219" b="1"/>
            </a:lvl1pPr>
            <a:lvl2pPr marL="232212" indent="0">
              <a:buNone/>
              <a:defRPr sz="1016" b="1"/>
            </a:lvl2pPr>
            <a:lvl3pPr marL="464424" indent="0">
              <a:buNone/>
              <a:defRPr sz="914" b="1"/>
            </a:lvl3pPr>
            <a:lvl4pPr marL="696636" indent="0">
              <a:buNone/>
              <a:defRPr sz="813" b="1"/>
            </a:lvl4pPr>
            <a:lvl5pPr marL="928848" indent="0">
              <a:buNone/>
              <a:defRPr sz="813" b="1"/>
            </a:lvl5pPr>
            <a:lvl6pPr marL="1161059" indent="0">
              <a:buNone/>
              <a:defRPr sz="813" b="1"/>
            </a:lvl6pPr>
            <a:lvl7pPr marL="1393271" indent="0">
              <a:buNone/>
              <a:defRPr sz="813" b="1"/>
            </a:lvl7pPr>
            <a:lvl8pPr marL="1625483" indent="0">
              <a:buNone/>
              <a:defRPr sz="813" b="1"/>
            </a:lvl8pPr>
            <a:lvl9pPr marL="1857695" indent="0">
              <a:buNone/>
              <a:defRPr sz="8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229" y="1243224"/>
            <a:ext cx="2052159" cy="2258676"/>
          </a:xfrm>
        </p:spPr>
        <p:txBody>
          <a:bodyPr/>
          <a:lstStyle>
            <a:lvl1pPr>
              <a:defRPr sz="1219"/>
            </a:lvl1pPr>
            <a:lvl2pPr>
              <a:defRPr sz="1016"/>
            </a:lvl2pPr>
            <a:lvl3pPr>
              <a:defRPr sz="914"/>
            </a:lvl3pPr>
            <a:lvl4pPr>
              <a:defRPr sz="813"/>
            </a:lvl4pPr>
            <a:lvl5pPr>
              <a:defRPr sz="813"/>
            </a:lvl5pPr>
            <a:lvl6pPr>
              <a:defRPr sz="813"/>
            </a:lvl6pPr>
            <a:lvl7pPr>
              <a:defRPr sz="813"/>
            </a:lvl7pPr>
            <a:lvl8pPr>
              <a:defRPr sz="813"/>
            </a:lvl8pPr>
            <a:lvl9pPr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59378" y="877517"/>
            <a:ext cx="2052965" cy="365707"/>
          </a:xfrm>
        </p:spPr>
        <p:txBody>
          <a:bodyPr anchor="b"/>
          <a:lstStyle>
            <a:lvl1pPr marL="0" indent="0">
              <a:buNone/>
              <a:defRPr sz="1219" b="1"/>
            </a:lvl1pPr>
            <a:lvl2pPr marL="232212" indent="0">
              <a:buNone/>
              <a:defRPr sz="1016" b="1"/>
            </a:lvl2pPr>
            <a:lvl3pPr marL="464424" indent="0">
              <a:buNone/>
              <a:defRPr sz="914" b="1"/>
            </a:lvl3pPr>
            <a:lvl4pPr marL="696636" indent="0">
              <a:buNone/>
              <a:defRPr sz="813" b="1"/>
            </a:lvl4pPr>
            <a:lvl5pPr marL="928848" indent="0">
              <a:buNone/>
              <a:defRPr sz="813" b="1"/>
            </a:lvl5pPr>
            <a:lvl6pPr marL="1161059" indent="0">
              <a:buNone/>
              <a:defRPr sz="813" b="1"/>
            </a:lvl6pPr>
            <a:lvl7pPr marL="1393271" indent="0">
              <a:buNone/>
              <a:defRPr sz="813" b="1"/>
            </a:lvl7pPr>
            <a:lvl8pPr marL="1625483" indent="0">
              <a:buNone/>
              <a:defRPr sz="813" b="1"/>
            </a:lvl8pPr>
            <a:lvl9pPr marL="1857695" indent="0">
              <a:buNone/>
              <a:defRPr sz="8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59378" y="1243224"/>
            <a:ext cx="2052965" cy="2258676"/>
          </a:xfrm>
        </p:spPr>
        <p:txBody>
          <a:bodyPr/>
          <a:lstStyle>
            <a:lvl1pPr>
              <a:defRPr sz="1219"/>
            </a:lvl1pPr>
            <a:lvl2pPr>
              <a:defRPr sz="1016"/>
            </a:lvl2pPr>
            <a:lvl3pPr>
              <a:defRPr sz="914"/>
            </a:lvl3pPr>
            <a:lvl4pPr>
              <a:defRPr sz="813"/>
            </a:lvl4pPr>
            <a:lvl5pPr>
              <a:defRPr sz="813"/>
            </a:lvl5pPr>
            <a:lvl6pPr>
              <a:defRPr sz="813"/>
            </a:lvl6pPr>
            <a:lvl7pPr>
              <a:defRPr sz="813"/>
            </a:lvl7pPr>
            <a:lvl8pPr>
              <a:defRPr sz="813"/>
            </a:lvl8pPr>
            <a:lvl9pPr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229" y="156084"/>
            <a:ext cx="1528032" cy="664263"/>
          </a:xfrm>
        </p:spPr>
        <p:txBody>
          <a:bodyPr anchor="b"/>
          <a:lstStyle>
            <a:lvl1pPr algn="l">
              <a:defRPr sz="101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5899" y="156084"/>
            <a:ext cx="2596444" cy="3345816"/>
          </a:xfrm>
        </p:spPr>
        <p:txBody>
          <a:bodyPr/>
          <a:lstStyle>
            <a:lvl1pPr>
              <a:defRPr sz="1625"/>
            </a:lvl1pPr>
            <a:lvl2pPr>
              <a:defRPr sz="1422"/>
            </a:lvl2pPr>
            <a:lvl3pPr>
              <a:defRPr sz="1219"/>
            </a:lvl3pPr>
            <a:lvl4pPr>
              <a:defRPr sz="1016"/>
            </a:lvl4pPr>
            <a:lvl5pPr>
              <a:defRPr sz="1016"/>
            </a:lvl5pPr>
            <a:lvl6pPr>
              <a:defRPr sz="1016"/>
            </a:lvl6pPr>
            <a:lvl7pPr>
              <a:defRPr sz="1016"/>
            </a:lvl7pPr>
            <a:lvl8pPr>
              <a:defRPr sz="1016"/>
            </a:lvl8pPr>
            <a:lvl9pPr>
              <a:defRPr sz="101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229" y="820347"/>
            <a:ext cx="1528032" cy="2681553"/>
          </a:xfrm>
        </p:spPr>
        <p:txBody>
          <a:bodyPr/>
          <a:lstStyle>
            <a:lvl1pPr marL="0" indent="0">
              <a:buNone/>
              <a:defRPr sz="711"/>
            </a:lvl1pPr>
            <a:lvl2pPr marL="232212" indent="0">
              <a:buNone/>
              <a:defRPr sz="609"/>
            </a:lvl2pPr>
            <a:lvl3pPr marL="464424" indent="0">
              <a:buNone/>
              <a:defRPr sz="508"/>
            </a:lvl3pPr>
            <a:lvl4pPr marL="696636" indent="0">
              <a:buNone/>
              <a:defRPr sz="457"/>
            </a:lvl4pPr>
            <a:lvl5pPr marL="928848" indent="0">
              <a:buNone/>
              <a:defRPr sz="457"/>
            </a:lvl5pPr>
            <a:lvl6pPr marL="1161059" indent="0">
              <a:buNone/>
              <a:defRPr sz="457"/>
            </a:lvl6pPr>
            <a:lvl7pPr marL="1393271" indent="0">
              <a:buNone/>
              <a:defRPr sz="457"/>
            </a:lvl7pPr>
            <a:lvl8pPr marL="1625483" indent="0">
              <a:buNone/>
              <a:defRPr sz="457"/>
            </a:lvl8pPr>
            <a:lvl9pPr marL="1857695" indent="0">
              <a:buNone/>
              <a:defRPr sz="45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368" y="2744168"/>
            <a:ext cx="2786743" cy="323965"/>
          </a:xfrm>
        </p:spPr>
        <p:txBody>
          <a:bodyPr anchor="b"/>
          <a:lstStyle>
            <a:lvl1pPr algn="l">
              <a:defRPr sz="101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368" y="350281"/>
            <a:ext cx="2786743" cy="2352144"/>
          </a:xfrm>
        </p:spPr>
        <p:txBody>
          <a:bodyPr/>
          <a:lstStyle>
            <a:lvl1pPr marL="0" indent="0">
              <a:buNone/>
              <a:defRPr sz="1625"/>
            </a:lvl1pPr>
            <a:lvl2pPr marL="232212" indent="0">
              <a:buNone/>
              <a:defRPr sz="1422"/>
            </a:lvl2pPr>
            <a:lvl3pPr marL="464424" indent="0">
              <a:buNone/>
              <a:defRPr sz="1219"/>
            </a:lvl3pPr>
            <a:lvl4pPr marL="696636" indent="0">
              <a:buNone/>
              <a:defRPr sz="1016"/>
            </a:lvl4pPr>
            <a:lvl5pPr marL="928848" indent="0">
              <a:buNone/>
              <a:defRPr sz="1016"/>
            </a:lvl5pPr>
            <a:lvl6pPr marL="1161059" indent="0">
              <a:buNone/>
              <a:defRPr sz="1016"/>
            </a:lvl6pPr>
            <a:lvl7pPr marL="1393271" indent="0">
              <a:buNone/>
              <a:defRPr sz="1016"/>
            </a:lvl7pPr>
            <a:lvl8pPr marL="1625483" indent="0">
              <a:buNone/>
              <a:defRPr sz="1016"/>
            </a:lvl8pPr>
            <a:lvl9pPr marL="1857695" indent="0">
              <a:buNone/>
              <a:defRPr sz="101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368" y="3068133"/>
            <a:ext cx="2786743" cy="460083"/>
          </a:xfrm>
        </p:spPr>
        <p:txBody>
          <a:bodyPr/>
          <a:lstStyle>
            <a:lvl1pPr marL="0" indent="0">
              <a:buNone/>
              <a:defRPr sz="711"/>
            </a:lvl1pPr>
            <a:lvl2pPr marL="232212" indent="0">
              <a:buNone/>
              <a:defRPr sz="609"/>
            </a:lvl2pPr>
            <a:lvl3pPr marL="464424" indent="0">
              <a:buNone/>
              <a:defRPr sz="508"/>
            </a:lvl3pPr>
            <a:lvl4pPr marL="696636" indent="0">
              <a:buNone/>
              <a:defRPr sz="457"/>
            </a:lvl4pPr>
            <a:lvl5pPr marL="928848" indent="0">
              <a:buNone/>
              <a:defRPr sz="457"/>
            </a:lvl5pPr>
            <a:lvl6pPr marL="1161059" indent="0">
              <a:buNone/>
              <a:defRPr sz="457"/>
            </a:lvl6pPr>
            <a:lvl7pPr marL="1393271" indent="0">
              <a:buNone/>
              <a:defRPr sz="457"/>
            </a:lvl7pPr>
            <a:lvl8pPr marL="1625483" indent="0">
              <a:buNone/>
              <a:defRPr sz="457"/>
            </a:lvl8pPr>
            <a:lvl9pPr marL="1857695" indent="0">
              <a:buNone/>
              <a:defRPr sz="45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229" y="156992"/>
            <a:ext cx="4180114" cy="6533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229" y="914723"/>
            <a:ext cx="4180114" cy="2587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2229" y="3633482"/>
            <a:ext cx="1083733" cy="2087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86895" y="3633482"/>
            <a:ext cx="1470781" cy="2087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28610" y="3633482"/>
            <a:ext cx="1083733" cy="2087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64424" rtl="0" eaLnBrk="1" latinLnBrk="0" hangingPunct="1">
        <a:spcBef>
          <a:spcPct val="0"/>
        </a:spcBef>
        <a:buNone/>
        <a:defRPr sz="22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4159" indent="-174159" algn="l" defTabSz="464424" rtl="0" eaLnBrk="1" latinLnBrk="0" hangingPunct="1">
        <a:spcBef>
          <a:spcPct val="20000"/>
        </a:spcBef>
        <a:buFont typeface="Arial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1pPr>
      <a:lvl2pPr marL="377344" indent="-145132" algn="l" defTabSz="464424" rtl="0" eaLnBrk="1" latinLnBrk="0" hangingPunct="1">
        <a:spcBef>
          <a:spcPct val="20000"/>
        </a:spcBef>
        <a:buFont typeface="Arial" pitchFamily="34" charset="0"/>
        <a:buChar char="–"/>
        <a:defRPr sz="1422" kern="1200">
          <a:solidFill>
            <a:schemeClr val="tx1"/>
          </a:solidFill>
          <a:latin typeface="+mn-lt"/>
          <a:ea typeface="+mn-ea"/>
          <a:cs typeface="+mn-cs"/>
        </a:defRPr>
      </a:lvl2pPr>
      <a:lvl3pPr marL="580530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219" kern="1200">
          <a:solidFill>
            <a:schemeClr val="tx1"/>
          </a:solidFill>
          <a:latin typeface="+mn-lt"/>
          <a:ea typeface="+mn-ea"/>
          <a:cs typeface="+mn-cs"/>
        </a:defRPr>
      </a:lvl3pPr>
      <a:lvl4pPr marL="812742" indent="-116106" algn="l" defTabSz="464424" rtl="0" eaLnBrk="1" latinLnBrk="0" hangingPunct="1">
        <a:spcBef>
          <a:spcPct val="20000"/>
        </a:spcBef>
        <a:buFont typeface="Arial" pitchFamily="34" charset="0"/>
        <a:buChar char="–"/>
        <a:defRPr sz="1016" kern="1200">
          <a:solidFill>
            <a:schemeClr val="tx1"/>
          </a:solidFill>
          <a:latin typeface="+mn-lt"/>
          <a:ea typeface="+mn-ea"/>
          <a:cs typeface="+mn-cs"/>
        </a:defRPr>
      </a:lvl4pPr>
      <a:lvl5pPr marL="1044953" indent="-116106" algn="l" defTabSz="464424" rtl="0" eaLnBrk="1" latinLnBrk="0" hangingPunct="1">
        <a:spcBef>
          <a:spcPct val="20000"/>
        </a:spcBef>
        <a:buFont typeface="Arial" pitchFamily="34" charset="0"/>
        <a:buChar char="»"/>
        <a:defRPr sz="1016" kern="1200">
          <a:solidFill>
            <a:schemeClr val="tx1"/>
          </a:solidFill>
          <a:latin typeface="+mn-lt"/>
          <a:ea typeface="+mn-ea"/>
          <a:cs typeface="+mn-cs"/>
        </a:defRPr>
      </a:lvl5pPr>
      <a:lvl6pPr marL="1277165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16" kern="1200">
          <a:solidFill>
            <a:schemeClr val="tx1"/>
          </a:solidFill>
          <a:latin typeface="+mn-lt"/>
          <a:ea typeface="+mn-ea"/>
          <a:cs typeface="+mn-cs"/>
        </a:defRPr>
      </a:lvl6pPr>
      <a:lvl7pPr marL="1509377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16" kern="1200">
          <a:solidFill>
            <a:schemeClr val="tx1"/>
          </a:solidFill>
          <a:latin typeface="+mn-lt"/>
          <a:ea typeface="+mn-ea"/>
          <a:cs typeface="+mn-cs"/>
        </a:defRPr>
      </a:lvl7pPr>
      <a:lvl8pPr marL="1741589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16" kern="1200">
          <a:solidFill>
            <a:schemeClr val="tx1"/>
          </a:solidFill>
          <a:latin typeface="+mn-lt"/>
          <a:ea typeface="+mn-ea"/>
          <a:cs typeface="+mn-cs"/>
        </a:defRPr>
      </a:lvl8pPr>
      <a:lvl9pPr marL="1973801" indent="-116106" algn="l" defTabSz="464424" rtl="0" eaLnBrk="1" latinLnBrk="0" hangingPunct="1">
        <a:spcBef>
          <a:spcPct val="20000"/>
        </a:spcBef>
        <a:buFont typeface="Arial" pitchFamily="34" charset="0"/>
        <a:buChar char="•"/>
        <a:defRPr sz="10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64424" rtl="0" eaLnBrk="1" latinLnBrk="0" hangingPunct="1">
        <a:defRPr sz="914" kern="1200">
          <a:solidFill>
            <a:schemeClr val="tx1"/>
          </a:solidFill>
          <a:latin typeface="+mn-lt"/>
          <a:ea typeface="+mn-ea"/>
          <a:cs typeface="+mn-cs"/>
        </a:defRPr>
      </a:lvl1pPr>
      <a:lvl2pPr marL="232212" algn="l" defTabSz="464424" rtl="0" eaLnBrk="1" latinLnBrk="0" hangingPunct="1">
        <a:defRPr sz="914" kern="1200">
          <a:solidFill>
            <a:schemeClr val="tx1"/>
          </a:solidFill>
          <a:latin typeface="+mn-lt"/>
          <a:ea typeface="+mn-ea"/>
          <a:cs typeface="+mn-cs"/>
        </a:defRPr>
      </a:lvl2pPr>
      <a:lvl3pPr marL="464424" algn="l" defTabSz="464424" rtl="0" eaLnBrk="1" latinLnBrk="0" hangingPunct="1">
        <a:defRPr sz="914" kern="1200">
          <a:solidFill>
            <a:schemeClr val="tx1"/>
          </a:solidFill>
          <a:latin typeface="+mn-lt"/>
          <a:ea typeface="+mn-ea"/>
          <a:cs typeface="+mn-cs"/>
        </a:defRPr>
      </a:lvl3pPr>
      <a:lvl4pPr marL="696636" algn="l" defTabSz="464424" rtl="0" eaLnBrk="1" latinLnBrk="0" hangingPunct="1">
        <a:defRPr sz="914" kern="1200">
          <a:solidFill>
            <a:schemeClr val="tx1"/>
          </a:solidFill>
          <a:latin typeface="+mn-lt"/>
          <a:ea typeface="+mn-ea"/>
          <a:cs typeface="+mn-cs"/>
        </a:defRPr>
      </a:lvl4pPr>
      <a:lvl5pPr marL="928848" algn="l" defTabSz="464424" rtl="0" eaLnBrk="1" latinLnBrk="0" hangingPunct="1">
        <a:defRPr sz="914" kern="1200">
          <a:solidFill>
            <a:schemeClr val="tx1"/>
          </a:solidFill>
          <a:latin typeface="+mn-lt"/>
          <a:ea typeface="+mn-ea"/>
          <a:cs typeface="+mn-cs"/>
        </a:defRPr>
      </a:lvl5pPr>
      <a:lvl6pPr marL="1161059" algn="l" defTabSz="464424" rtl="0" eaLnBrk="1" latinLnBrk="0" hangingPunct="1">
        <a:defRPr sz="914" kern="1200">
          <a:solidFill>
            <a:schemeClr val="tx1"/>
          </a:solidFill>
          <a:latin typeface="+mn-lt"/>
          <a:ea typeface="+mn-ea"/>
          <a:cs typeface="+mn-cs"/>
        </a:defRPr>
      </a:lvl6pPr>
      <a:lvl7pPr marL="1393271" algn="l" defTabSz="464424" rtl="0" eaLnBrk="1" latinLnBrk="0" hangingPunct="1">
        <a:defRPr sz="914" kern="1200">
          <a:solidFill>
            <a:schemeClr val="tx1"/>
          </a:solidFill>
          <a:latin typeface="+mn-lt"/>
          <a:ea typeface="+mn-ea"/>
          <a:cs typeface="+mn-cs"/>
        </a:defRPr>
      </a:lvl7pPr>
      <a:lvl8pPr marL="1625483" algn="l" defTabSz="464424" rtl="0" eaLnBrk="1" latinLnBrk="0" hangingPunct="1">
        <a:defRPr sz="914" kern="1200">
          <a:solidFill>
            <a:schemeClr val="tx1"/>
          </a:solidFill>
          <a:latin typeface="+mn-lt"/>
          <a:ea typeface="+mn-ea"/>
          <a:cs typeface="+mn-cs"/>
        </a:defRPr>
      </a:lvl8pPr>
      <a:lvl9pPr marL="1857695" algn="l" defTabSz="464424" rtl="0" eaLnBrk="1" latinLnBrk="0" hangingPunct="1">
        <a:defRPr sz="9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2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6999"/>
          </a:xfrm>
          <a:custGeom>
            <a:avLst/>
            <a:gdLst/>
            <a:ahLst/>
            <a:cxnLst/>
            <a:rect l="l" t="t" r="r" b="b"/>
            <a:pathLst>
              <a:path w="36000000" h="18000000">
                <a:moveTo>
                  <a:pt x="0" y="0"/>
                </a:moveTo>
                <a:lnTo>
                  <a:pt x="36000000" y="0"/>
                </a:lnTo>
                <a:lnTo>
                  <a:pt x="36000000" y="18000000"/>
                </a:lnTo>
                <a:lnTo>
                  <a:pt x="0" y="1800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7" t="-13136" r="-317" b="-13136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08708" y="8262833"/>
            <a:ext cx="8004747" cy="2912205"/>
            <a:chOff x="0" y="0"/>
            <a:chExt cx="6277096" cy="6972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77096" cy="697263"/>
            </a:xfrm>
            <a:custGeom>
              <a:avLst/>
              <a:gdLst/>
              <a:ahLst/>
              <a:cxnLst/>
              <a:rect l="l" t="t" r="r" b="b"/>
              <a:pathLst>
                <a:path w="6277096" h="697263">
                  <a:moveTo>
                    <a:pt x="3138548" y="0"/>
                  </a:moveTo>
                  <a:cubicBezTo>
                    <a:pt x="1405176" y="0"/>
                    <a:pt x="0" y="156088"/>
                    <a:pt x="0" y="348631"/>
                  </a:cubicBezTo>
                  <a:cubicBezTo>
                    <a:pt x="0" y="541175"/>
                    <a:pt x="1405176" y="697263"/>
                    <a:pt x="3138548" y="697263"/>
                  </a:cubicBezTo>
                  <a:cubicBezTo>
                    <a:pt x="4871920" y="697263"/>
                    <a:pt x="6277096" y="541175"/>
                    <a:pt x="6277096" y="348631"/>
                  </a:cubicBezTo>
                  <a:cubicBezTo>
                    <a:pt x="6277096" y="156088"/>
                    <a:pt x="4871920" y="0"/>
                    <a:pt x="3138548" y="0"/>
                  </a:cubicBezTo>
                  <a:close/>
                </a:path>
              </a:pathLst>
            </a:custGeom>
            <a:solidFill>
              <a:srgbClr val="CCAE7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588478" y="-1307"/>
              <a:ext cx="5100140" cy="633201"/>
            </a:xfrm>
            <a:prstGeom prst="rect">
              <a:avLst/>
            </a:prstGeom>
          </p:spPr>
          <p:txBody>
            <a:bodyPr lIns="25803" tIns="25803" rIns="25803" bIns="25803" rtlCol="0" anchor="ctr"/>
            <a:lstStyle/>
            <a:p>
              <a:pPr algn="ctr">
                <a:lnSpc>
                  <a:spcPts val="2417"/>
                </a:lnSpc>
              </a:pPr>
              <a:endParaRPr sz="484"/>
            </a:p>
          </p:txBody>
        </p:sp>
      </p:grpSp>
      <p:sp>
        <p:nvSpPr>
          <p:cNvPr id="28" name="Freeform 12">
            <a:extLst>
              <a:ext uri="{FF2B5EF4-FFF2-40B4-BE49-F238E27FC236}">
                <a16:creationId xmlns:a16="http://schemas.microsoft.com/office/drawing/2014/main" id="{AA192B2B-80E9-0240-3716-F5B8D20C17AB}"/>
              </a:ext>
            </a:extLst>
          </p:cNvPr>
          <p:cNvSpPr/>
          <p:nvPr/>
        </p:nvSpPr>
        <p:spPr>
          <a:xfrm flipV="1">
            <a:off x="-343619" y="-211945"/>
            <a:ext cx="18631619" cy="2336197"/>
          </a:xfrm>
          <a:custGeom>
            <a:avLst/>
            <a:gdLst/>
            <a:ahLst/>
            <a:cxnLst/>
            <a:rect l="l" t="t" r="r" b="b"/>
            <a:pathLst>
              <a:path w="19090392" h="3345144">
                <a:moveTo>
                  <a:pt x="0" y="3345144"/>
                </a:moveTo>
                <a:lnTo>
                  <a:pt x="19090392" y="3345144"/>
                </a:lnTo>
                <a:lnTo>
                  <a:pt x="19090392" y="0"/>
                </a:lnTo>
                <a:lnTo>
                  <a:pt x="0" y="0"/>
                </a:lnTo>
                <a:lnTo>
                  <a:pt x="0" y="334514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" r="-35039"/>
            </a:stretch>
          </a:blipFill>
        </p:spPr>
        <p:txBody>
          <a:bodyPr/>
          <a:lstStyle/>
          <a:p>
            <a:endParaRPr lang="th-TH"/>
          </a:p>
        </p:txBody>
      </p:sp>
      <p:pic>
        <p:nvPicPr>
          <p:cNvPr id="27" name="รูปภาพ 26">
            <a:extLst>
              <a:ext uri="{FF2B5EF4-FFF2-40B4-BE49-F238E27FC236}">
                <a16:creationId xmlns:a16="http://schemas.microsoft.com/office/drawing/2014/main" id="{0FD0D83E-C109-5DA3-177A-557D2483CE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137279"/>
            <a:ext cx="2213075" cy="2211006"/>
          </a:xfrm>
          <a:prstGeom prst="rect">
            <a:avLst/>
          </a:prstGeom>
        </p:spPr>
      </p:pic>
      <p:sp>
        <p:nvSpPr>
          <p:cNvPr id="37" name="Freeform 11">
            <a:extLst>
              <a:ext uri="{FF2B5EF4-FFF2-40B4-BE49-F238E27FC236}">
                <a16:creationId xmlns:a16="http://schemas.microsoft.com/office/drawing/2014/main" id="{7592425B-39C1-6A06-47FB-C3BEFBFC1933}"/>
              </a:ext>
            </a:extLst>
          </p:cNvPr>
          <p:cNvSpPr/>
          <p:nvPr/>
        </p:nvSpPr>
        <p:spPr>
          <a:xfrm>
            <a:off x="6445593" y="2167318"/>
            <a:ext cx="10967783" cy="1187005"/>
          </a:xfrm>
          <a:custGeom>
            <a:avLst/>
            <a:gdLst/>
            <a:ahLst/>
            <a:cxnLst/>
            <a:rect l="l" t="t" r="r" b="b"/>
            <a:pathLst>
              <a:path w="6492003" h="1187005">
                <a:moveTo>
                  <a:pt x="0" y="0"/>
                </a:moveTo>
                <a:lnTo>
                  <a:pt x="6492003" y="0"/>
                </a:lnTo>
                <a:lnTo>
                  <a:pt x="6492003" y="1187005"/>
                </a:lnTo>
                <a:lnTo>
                  <a:pt x="0" y="11870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lum bright="70000" contrast="-70000"/>
            </a:blip>
            <a:stretch>
              <a:fillRect/>
            </a:stretch>
          </a:blipFill>
        </p:spPr>
      </p:sp>
      <p:sp>
        <p:nvSpPr>
          <p:cNvPr id="39" name="Freeform 7">
            <a:extLst>
              <a:ext uri="{FF2B5EF4-FFF2-40B4-BE49-F238E27FC236}">
                <a16:creationId xmlns:a16="http://schemas.microsoft.com/office/drawing/2014/main" id="{03DB2376-9B1B-6FE6-ACAA-DDCA17860520}"/>
              </a:ext>
            </a:extLst>
          </p:cNvPr>
          <p:cNvSpPr/>
          <p:nvPr/>
        </p:nvSpPr>
        <p:spPr>
          <a:xfrm>
            <a:off x="6445593" y="3463787"/>
            <a:ext cx="10967783" cy="2023463"/>
          </a:xfrm>
          <a:custGeom>
            <a:avLst/>
            <a:gdLst/>
            <a:ahLst/>
            <a:cxnLst/>
            <a:rect l="l" t="t" r="r" b="b"/>
            <a:pathLst>
              <a:path w="16462152" h="7942988">
                <a:moveTo>
                  <a:pt x="0" y="0"/>
                </a:moveTo>
                <a:lnTo>
                  <a:pt x="16462152" y="0"/>
                </a:lnTo>
                <a:lnTo>
                  <a:pt x="16462152" y="7942988"/>
                </a:lnTo>
                <a:lnTo>
                  <a:pt x="0" y="79429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lum bright="70000" contrast="-70000"/>
            </a:blip>
            <a:stretch>
              <a:fillRect/>
            </a:stretch>
          </a:blipFill>
        </p:spPr>
      </p:sp>
      <p:sp>
        <p:nvSpPr>
          <p:cNvPr id="40" name="TextBox 24">
            <a:extLst>
              <a:ext uri="{FF2B5EF4-FFF2-40B4-BE49-F238E27FC236}">
                <a16:creationId xmlns:a16="http://schemas.microsoft.com/office/drawing/2014/main" id="{1FAEE9E5-EFEE-9E5A-CCA5-ADEA5E492A6D}"/>
              </a:ext>
            </a:extLst>
          </p:cNvPr>
          <p:cNvSpPr txBox="1"/>
          <p:nvPr/>
        </p:nvSpPr>
        <p:spPr>
          <a:xfrm>
            <a:off x="1090557" y="522725"/>
            <a:ext cx="9274280" cy="108683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th-TH" sz="8000" b="1" dirty="0">
                <a:ln w="762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taya" panose="00000500000000000000" pitchFamily="2" charset="-34"/>
                <a:ea typeface="Anantason Bold"/>
                <a:cs typeface="Pattaya" panose="00000500000000000000" pitchFamily="2" charset="-34"/>
                <a:sym typeface="Anantason Bold"/>
              </a:rPr>
              <a:t>ชำระภาษีออนไลน์ </a:t>
            </a:r>
          </a:p>
        </p:txBody>
      </p:sp>
      <p:sp>
        <p:nvSpPr>
          <p:cNvPr id="41" name="TextBox 24">
            <a:extLst>
              <a:ext uri="{FF2B5EF4-FFF2-40B4-BE49-F238E27FC236}">
                <a16:creationId xmlns:a16="http://schemas.microsoft.com/office/drawing/2014/main" id="{7F26507F-30FE-736F-674F-9AB4B799F319}"/>
              </a:ext>
            </a:extLst>
          </p:cNvPr>
          <p:cNvSpPr txBox="1"/>
          <p:nvPr/>
        </p:nvSpPr>
        <p:spPr>
          <a:xfrm>
            <a:off x="7196039" y="1099862"/>
            <a:ext cx="4199671" cy="9483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th-TH" sz="4400" b="1" dirty="0">
                <a:ln w="19050">
                  <a:solidFill>
                    <a:srgbClr val="3D00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taya" panose="00000500000000000000" pitchFamily="2" charset="-34"/>
                <a:ea typeface="Anantason Bold"/>
                <a:cs typeface="Pattaya" panose="00000500000000000000" pitchFamily="2" charset="-34"/>
                <a:sym typeface="Anantason Bold"/>
              </a:rPr>
              <a:t>ง่ายนิดเดียว</a:t>
            </a:r>
            <a:endParaRPr lang="en-US" sz="4400" b="1" dirty="0">
              <a:ln w="19050">
                <a:solidFill>
                  <a:srgbClr val="3D00FF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ttaya" panose="00000500000000000000" pitchFamily="2" charset="-34"/>
              <a:ea typeface="Anantason Bold"/>
              <a:cs typeface="Pattaya" panose="00000500000000000000" pitchFamily="2" charset="-34"/>
              <a:sym typeface="Anantason Bold"/>
            </a:endParaRPr>
          </a:p>
        </p:txBody>
      </p:sp>
      <p:sp>
        <p:nvSpPr>
          <p:cNvPr id="42" name="TextBox 24">
            <a:extLst>
              <a:ext uri="{FF2B5EF4-FFF2-40B4-BE49-F238E27FC236}">
                <a16:creationId xmlns:a16="http://schemas.microsoft.com/office/drawing/2014/main" id="{D2C230E4-B797-2D69-4C75-5C1311A26084}"/>
              </a:ext>
            </a:extLst>
          </p:cNvPr>
          <p:cNvSpPr txBox="1"/>
          <p:nvPr/>
        </p:nvSpPr>
        <p:spPr>
          <a:xfrm>
            <a:off x="1090557" y="511738"/>
            <a:ext cx="9274280" cy="10868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th-TH" sz="8000" b="1" dirty="0">
                <a:ln w="2857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3D00FF"/>
                </a:solidFill>
                <a:latin typeface="Pattaya" panose="00000500000000000000" pitchFamily="2" charset="-34"/>
                <a:ea typeface="Anantason Bold"/>
                <a:cs typeface="Pattaya" panose="00000500000000000000" pitchFamily="2" charset="-34"/>
                <a:sym typeface="Anantason Bold"/>
              </a:rPr>
              <a:t>ชำระภาษีออนไลน์ </a:t>
            </a:r>
          </a:p>
        </p:txBody>
      </p:sp>
      <p:sp>
        <p:nvSpPr>
          <p:cNvPr id="45" name="TextBox 25">
            <a:extLst>
              <a:ext uri="{FF2B5EF4-FFF2-40B4-BE49-F238E27FC236}">
                <a16:creationId xmlns:a16="http://schemas.microsoft.com/office/drawing/2014/main" id="{E746816D-C50F-4CB2-99CE-A4DD7797843A}"/>
              </a:ext>
            </a:extLst>
          </p:cNvPr>
          <p:cNvSpPr txBox="1"/>
          <p:nvPr/>
        </p:nvSpPr>
        <p:spPr>
          <a:xfrm>
            <a:off x="6629400" y="2449779"/>
            <a:ext cx="11506200" cy="5053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29"/>
              </a:lnSpc>
            </a:pPr>
            <a:r>
              <a:rPr lang="th-TH" sz="4000" b="1" dirty="0">
                <a:solidFill>
                  <a:srgbClr val="3D00FF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1.ตรวจสอบเอกสารแจ้งประเมินภาษี </a:t>
            </a:r>
            <a:r>
              <a:rPr lang="th-TH" sz="4000" b="1" dirty="0" err="1">
                <a:solidFill>
                  <a:srgbClr val="3D00FF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ภ.ด.ส</a:t>
            </a:r>
            <a:r>
              <a:rPr lang="th-TH" sz="4000" b="1" dirty="0">
                <a:solidFill>
                  <a:srgbClr val="3D00FF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. 6 ชื่อ – สกุล  จำนวนเงินภาษี</a:t>
            </a:r>
            <a:endParaRPr lang="en-US" sz="4000" b="1" dirty="0">
              <a:solidFill>
                <a:srgbClr val="3D00FF"/>
              </a:solidFill>
              <a:latin typeface="TH SarabunPSK" panose="020B0500040200020003" pitchFamily="34" charset="-34"/>
              <a:ea typeface="Anantason Bold"/>
              <a:cs typeface="TH SarabunPSK" panose="020B0500040200020003" pitchFamily="34" charset="-34"/>
              <a:sym typeface="Anantason Bold"/>
            </a:endParaRPr>
          </a:p>
        </p:txBody>
      </p:sp>
      <p:sp>
        <p:nvSpPr>
          <p:cNvPr id="46" name="TextBox 24">
            <a:extLst>
              <a:ext uri="{FF2B5EF4-FFF2-40B4-BE49-F238E27FC236}">
                <a16:creationId xmlns:a16="http://schemas.microsoft.com/office/drawing/2014/main" id="{49D99A4B-0417-794A-8972-E18B4F3317B3}"/>
              </a:ext>
            </a:extLst>
          </p:cNvPr>
          <p:cNvSpPr txBox="1"/>
          <p:nvPr/>
        </p:nvSpPr>
        <p:spPr>
          <a:xfrm>
            <a:off x="7684139" y="280816"/>
            <a:ext cx="6048633" cy="932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taya" panose="00000500000000000000" pitchFamily="2" charset="-34"/>
                <a:ea typeface="Anantason Bold"/>
                <a:cs typeface="Pattaya" panose="00000500000000000000" pitchFamily="2" charset="-34"/>
                <a:sym typeface="Anantason Bold"/>
              </a:rPr>
              <a:t>Pay taxes online</a:t>
            </a:r>
          </a:p>
        </p:txBody>
      </p:sp>
      <p:pic>
        <p:nvPicPr>
          <p:cNvPr id="47" name="รูปภาพ 46" descr="รูปภาพประกอบด้วย ภาพหน้าจอ, กราฟิก, มีสีสรร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546F1319-B28A-57D4-0BAB-FF538078EE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34"/>
          <a:stretch/>
        </p:blipFill>
        <p:spPr>
          <a:xfrm>
            <a:off x="9270474" y="3594362"/>
            <a:ext cx="7203568" cy="2069401"/>
          </a:xfrm>
          <a:prstGeom prst="rect">
            <a:avLst/>
          </a:prstGeom>
        </p:spPr>
      </p:pic>
      <p:sp>
        <p:nvSpPr>
          <p:cNvPr id="48" name="TextBox 25">
            <a:extLst>
              <a:ext uri="{FF2B5EF4-FFF2-40B4-BE49-F238E27FC236}">
                <a16:creationId xmlns:a16="http://schemas.microsoft.com/office/drawing/2014/main" id="{6B34988D-2D65-4D0F-8EC9-F462F815EE65}"/>
              </a:ext>
            </a:extLst>
          </p:cNvPr>
          <p:cNvSpPr txBox="1"/>
          <p:nvPr/>
        </p:nvSpPr>
        <p:spPr>
          <a:xfrm>
            <a:off x="6658428" y="3754124"/>
            <a:ext cx="473728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29"/>
              </a:lnSpc>
            </a:pPr>
            <a:r>
              <a:rPr lang="th-TH" sz="3500" b="1" dirty="0">
                <a:solidFill>
                  <a:srgbClr val="3D00FF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2.เปิดแอปธนาคาร</a:t>
            </a:r>
            <a:endParaRPr lang="en-US" sz="3500" b="1" dirty="0">
              <a:solidFill>
                <a:srgbClr val="3D00FF"/>
              </a:solidFill>
              <a:latin typeface="TH SarabunPSK" panose="020B0500040200020003" pitchFamily="34" charset="-34"/>
              <a:ea typeface="Anantason Bold"/>
              <a:cs typeface="TH SarabunPSK" panose="020B0500040200020003" pitchFamily="34" charset="-34"/>
              <a:sym typeface="Anantason Bold"/>
            </a:endParaRPr>
          </a:p>
        </p:txBody>
      </p:sp>
      <p:sp>
        <p:nvSpPr>
          <p:cNvPr id="49" name="TextBox 25">
            <a:extLst>
              <a:ext uri="{FF2B5EF4-FFF2-40B4-BE49-F238E27FC236}">
                <a16:creationId xmlns:a16="http://schemas.microsoft.com/office/drawing/2014/main" id="{DF735453-2C52-8611-44FF-70631BF1FCF0}"/>
              </a:ext>
            </a:extLst>
          </p:cNvPr>
          <p:cNvSpPr txBox="1"/>
          <p:nvPr/>
        </p:nvSpPr>
        <p:spPr>
          <a:xfrm>
            <a:off x="6681762" y="5919039"/>
            <a:ext cx="10463238" cy="19498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thaiDist">
              <a:lnSpc>
                <a:spcPts val="3829"/>
              </a:lnSpc>
            </a:pPr>
            <a:r>
              <a:rPr lang="th-TH" sz="3500" b="1" dirty="0">
                <a:solidFill>
                  <a:srgbClr val="3D00FF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3.แสกน </a:t>
            </a:r>
            <a:r>
              <a:rPr lang="en-US" sz="3500" b="1" dirty="0" err="1">
                <a:solidFill>
                  <a:srgbClr val="3D00FF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QRCode</a:t>
            </a:r>
            <a:r>
              <a:rPr lang="en-US" sz="3500" b="1" dirty="0">
                <a:solidFill>
                  <a:srgbClr val="3D00FF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 </a:t>
            </a:r>
            <a:r>
              <a:rPr lang="th-TH" sz="3500" b="1" dirty="0">
                <a:solidFill>
                  <a:srgbClr val="3D00FF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ชำระเงินตามหนังสือแจ้งประเมิน ตรวจสอบชื่ออบต.ท่าตูมชำระภาษีท้องถิ่นและยอดเงินภาษี หรือ โอนผ่านบัญชี ธกส.ชื่อบัญชี อบต.ท่าตูม เลขที่ บัญชี  010462665224  </a:t>
            </a:r>
            <a:r>
              <a:rPr lang="th-TH" sz="3500" b="1" dirty="0">
                <a:solidFill>
                  <a:srgbClr val="FF0000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(**โดยไม่ต้องปัดเศษสตางค์**)</a:t>
            </a:r>
          </a:p>
          <a:p>
            <a:pPr algn="thaiDist">
              <a:lnSpc>
                <a:spcPts val="3829"/>
              </a:lnSpc>
            </a:pPr>
            <a:endParaRPr lang="en-US" sz="3500" b="1" dirty="0">
              <a:solidFill>
                <a:srgbClr val="3D00FF"/>
              </a:solidFill>
              <a:latin typeface="TH SarabunPSK" panose="020B0500040200020003" pitchFamily="34" charset="-34"/>
              <a:ea typeface="Anantason Bold"/>
              <a:cs typeface="TH SarabunPSK" panose="020B0500040200020003" pitchFamily="34" charset="-34"/>
              <a:sym typeface="Anantason Bold"/>
            </a:endParaRPr>
          </a:p>
        </p:txBody>
      </p:sp>
      <p:sp>
        <p:nvSpPr>
          <p:cNvPr id="50" name="Freeform 7">
            <a:extLst>
              <a:ext uri="{FF2B5EF4-FFF2-40B4-BE49-F238E27FC236}">
                <a16:creationId xmlns:a16="http://schemas.microsoft.com/office/drawing/2014/main" id="{F499027E-5FAA-4BAB-431B-5FD26B5B529E}"/>
              </a:ext>
            </a:extLst>
          </p:cNvPr>
          <p:cNvSpPr/>
          <p:nvPr/>
        </p:nvSpPr>
        <p:spPr>
          <a:xfrm>
            <a:off x="6507485" y="7669764"/>
            <a:ext cx="11043026" cy="1949829"/>
          </a:xfrm>
          <a:custGeom>
            <a:avLst/>
            <a:gdLst/>
            <a:ahLst/>
            <a:cxnLst/>
            <a:rect l="l" t="t" r="r" b="b"/>
            <a:pathLst>
              <a:path w="16462152" h="7942988">
                <a:moveTo>
                  <a:pt x="0" y="0"/>
                </a:moveTo>
                <a:lnTo>
                  <a:pt x="16462152" y="0"/>
                </a:lnTo>
                <a:lnTo>
                  <a:pt x="16462152" y="7942988"/>
                </a:lnTo>
                <a:lnTo>
                  <a:pt x="0" y="79429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lum bright="70000" contrast="-70000"/>
            </a:blip>
            <a:stretch>
              <a:fillRect/>
            </a:stretch>
          </a:blipFill>
        </p:spPr>
        <p:txBody>
          <a:bodyPr/>
          <a:lstStyle/>
          <a:p>
            <a:endParaRPr lang="th-TH" dirty="0">
              <a:solidFill>
                <a:srgbClr val="3D00FF"/>
              </a:solidFill>
            </a:endParaRPr>
          </a:p>
        </p:txBody>
      </p:sp>
      <p:pic>
        <p:nvPicPr>
          <p:cNvPr id="51" name="กราฟิก 50" descr="ลูกศร: ตรง ด้วยสีเติมแบบทึบ">
            <a:extLst>
              <a:ext uri="{FF2B5EF4-FFF2-40B4-BE49-F238E27FC236}">
                <a16:creationId xmlns:a16="http://schemas.microsoft.com/office/drawing/2014/main" id="{1B15F563-8409-C812-9971-1359001D2F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8454422">
            <a:off x="5210032" y="7501663"/>
            <a:ext cx="1515619" cy="705065"/>
          </a:xfrm>
          <a:prstGeom prst="rect">
            <a:avLst/>
          </a:prstGeom>
        </p:spPr>
      </p:pic>
      <p:sp>
        <p:nvSpPr>
          <p:cNvPr id="52" name="Freeform 7">
            <a:extLst>
              <a:ext uri="{FF2B5EF4-FFF2-40B4-BE49-F238E27FC236}">
                <a16:creationId xmlns:a16="http://schemas.microsoft.com/office/drawing/2014/main" id="{37FE180E-7A35-0522-B9A7-B4E103E33956}"/>
              </a:ext>
            </a:extLst>
          </p:cNvPr>
          <p:cNvSpPr/>
          <p:nvPr/>
        </p:nvSpPr>
        <p:spPr>
          <a:xfrm>
            <a:off x="6445593" y="5602049"/>
            <a:ext cx="11043026" cy="1949829"/>
          </a:xfrm>
          <a:custGeom>
            <a:avLst/>
            <a:gdLst/>
            <a:ahLst/>
            <a:cxnLst/>
            <a:rect l="l" t="t" r="r" b="b"/>
            <a:pathLst>
              <a:path w="16462152" h="7942988">
                <a:moveTo>
                  <a:pt x="0" y="0"/>
                </a:moveTo>
                <a:lnTo>
                  <a:pt x="16462152" y="0"/>
                </a:lnTo>
                <a:lnTo>
                  <a:pt x="16462152" y="7942988"/>
                </a:lnTo>
                <a:lnTo>
                  <a:pt x="0" y="79429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lum bright="70000" contrast="-70000"/>
            </a:blip>
            <a:stretch>
              <a:fillRect/>
            </a:stretch>
          </a:blipFill>
        </p:spPr>
        <p:txBody>
          <a:bodyPr/>
          <a:lstStyle/>
          <a:p>
            <a:endParaRPr lang="th-TH" dirty="0">
              <a:solidFill>
                <a:srgbClr val="3D00FF"/>
              </a:solidFill>
            </a:endParaRPr>
          </a:p>
        </p:txBody>
      </p:sp>
      <p:sp>
        <p:nvSpPr>
          <p:cNvPr id="53" name="TextBox 25">
            <a:extLst>
              <a:ext uri="{FF2B5EF4-FFF2-40B4-BE49-F238E27FC236}">
                <a16:creationId xmlns:a16="http://schemas.microsoft.com/office/drawing/2014/main" id="{F522738E-EE35-FAAE-B6DE-94DAF7F9EC38}"/>
              </a:ext>
            </a:extLst>
          </p:cNvPr>
          <p:cNvSpPr txBox="1"/>
          <p:nvPr/>
        </p:nvSpPr>
        <p:spPr>
          <a:xfrm>
            <a:off x="6874435" y="7787361"/>
            <a:ext cx="3791248" cy="4878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29"/>
              </a:lnSpc>
            </a:pPr>
            <a:r>
              <a:rPr lang="th-TH" sz="3500" b="1" dirty="0">
                <a:solidFill>
                  <a:srgbClr val="3D00FF"/>
                </a:solidFill>
                <a:latin typeface="TH SarabunPSK" panose="020B0500040200020003" pitchFamily="34" charset="-34"/>
                <a:ea typeface="Anantason Bold"/>
                <a:cs typeface="TH SarabunPSK" panose="020B0500040200020003" pitchFamily="34" charset="-34"/>
                <a:sym typeface="Anantason Bold"/>
              </a:rPr>
              <a:t>4.ช่องทางแจ้งการชำระ</a:t>
            </a:r>
            <a:endParaRPr lang="en-US" sz="3500" b="1" dirty="0">
              <a:solidFill>
                <a:srgbClr val="3D00FF"/>
              </a:solidFill>
              <a:latin typeface="TH SarabunPSK" panose="020B0500040200020003" pitchFamily="34" charset="-34"/>
              <a:ea typeface="Anantason Bold"/>
              <a:cs typeface="TH SarabunPSK" panose="020B0500040200020003" pitchFamily="34" charset="-34"/>
              <a:sym typeface="Anantason Bold"/>
            </a:endParaRPr>
          </a:p>
        </p:txBody>
      </p:sp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7E914AD5-F175-41F5-458D-445C1ED844C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3" t="9437" r="10473" b="9621"/>
          <a:stretch/>
        </p:blipFill>
        <p:spPr>
          <a:xfrm>
            <a:off x="9794666" y="7850793"/>
            <a:ext cx="1566022" cy="158777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6" name="กล่องข้อความ 55">
            <a:extLst>
              <a:ext uri="{FF2B5EF4-FFF2-40B4-BE49-F238E27FC236}">
                <a16:creationId xmlns:a16="http://schemas.microsoft.com/office/drawing/2014/main" id="{A59D1660-B606-9057-0231-1A91AD317BEA}"/>
              </a:ext>
            </a:extLst>
          </p:cNvPr>
          <p:cNvSpPr txBox="1"/>
          <p:nvPr/>
        </p:nvSpPr>
        <p:spPr>
          <a:xfrm>
            <a:off x="11629571" y="6781725"/>
            <a:ext cx="650240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5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**กรณีโอนชำระ กรุณาโทรแจ้งทันที</a:t>
            </a:r>
          </a:p>
        </p:txBody>
      </p:sp>
      <p:sp>
        <p:nvSpPr>
          <p:cNvPr id="57" name="กล่องข้อความ 56">
            <a:extLst>
              <a:ext uri="{FF2B5EF4-FFF2-40B4-BE49-F238E27FC236}">
                <a16:creationId xmlns:a16="http://schemas.microsoft.com/office/drawing/2014/main" id="{C08ADBFD-FBD9-E9AC-CEE3-E4DDF29FFC68}"/>
              </a:ext>
            </a:extLst>
          </p:cNvPr>
          <p:cNvSpPr txBox="1"/>
          <p:nvPr/>
        </p:nvSpPr>
        <p:spPr>
          <a:xfrm>
            <a:off x="14518032" y="7707302"/>
            <a:ext cx="289534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5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หรือโทร 043-750856</a:t>
            </a:r>
          </a:p>
          <a:p>
            <a:pPr algn="ctr"/>
            <a:endParaRPr lang="th-TH" sz="35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8" name="กล่องข้อความ 57">
            <a:extLst>
              <a:ext uri="{FF2B5EF4-FFF2-40B4-BE49-F238E27FC236}">
                <a16:creationId xmlns:a16="http://schemas.microsoft.com/office/drawing/2014/main" id="{927FC2B0-CAAF-0DF2-145E-6DD0BA48A5AE}"/>
              </a:ext>
            </a:extLst>
          </p:cNvPr>
          <p:cNvSpPr txBox="1"/>
          <p:nvPr/>
        </p:nvSpPr>
        <p:spPr>
          <a:xfrm>
            <a:off x="11382458" y="7707302"/>
            <a:ext cx="331052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35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สแกนเพิ่มเพื่อนไลน์ อบต.</a:t>
            </a:r>
          </a:p>
        </p:txBody>
      </p:sp>
      <p:sp>
        <p:nvSpPr>
          <p:cNvPr id="60" name="กล่องข้อความ 59">
            <a:extLst>
              <a:ext uri="{FF2B5EF4-FFF2-40B4-BE49-F238E27FC236}">
                <a16:creationId xmlns:a16="http://schemas.microsoft.com/office/drawing/2014/main" id="{ED7DA064-1C21-3851-192C-4098C774AAFA}"/>
              </a:ext>
            </a:extLst>
          </p:cNvPr>
          <p:cNvSpPr txBox="1"/>
          <p:nvPr/>
        </p:nvSpPr>
        <p:spPr>
          <a:xfrm>
            <a:off x="11302111" y="8309286"/>
            <a:ext cx="62484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5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**หากท่านใดประสงค์รับใบเสร็จรับเงินกรุณาแจ้ง เจ้าหน้าที่นำส่งทางไปรษณีย์ตามที่แจ้ง**</a:t>
            </a:r>
          </a:p>
        </p:txBody>
      </p:sp>
      <p:sp>
        <p:nvSpPr>
          <p:cNvPr id="61" name="TextBox 24">
            <a:extLst>
              <a:ext uri="{FF2B5EF4-FFF2-40B4-BE49-F238E27FC236}">
                <a16:creationId xmlns:a16="http://schemas.microsoft.com/office/drawing/2014/main" id="{B486DE82-D48D-3C26-2D26-1610A0A822D6}"/>
              </a:ext>
            </a:extLst>
          </p:cNvPr>
          <p:cNvSpPr txBox="1"/>
          <p:nvPr/>
        </p:nvSpPr>
        <p:spPr>
          <a:xfrm>
            <a:off x="13507465" y="554467"/>
            <a:ext cx="4199671" cy="106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th-TH" sz="7500" b="1" dirty="0">
                <a:ln w="76200">
                  <a:solidFill>
                    <a:srgbClr val="3D00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taya" panose="00000500000000000000" pitchFamily="2" charset="-34"/>
                <a:ea typeface="Anantason Bold"/>
                <a:cs typeface="Pattaya" panose="00000500000000000000" pitchFamily="2" charset="-34"/>
                <a:sym typeface="Anantason Bold"/>
              </a:rPr>
              <a:t>อบต.ท่าตูม</a:t>
            </a:r>
            <a:endParaRPr lang="en-US" sz="7500" b="1" dirty="0">
              <a:ln w="76200">
                <a:solidFill>
                  <a:srgbClr val="3D00FF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ttaya" panose="00000500000000000000" pitchFamily="2" charset="-34"/>
              <a:ea typeface="Anantason Bold"/>
              <a:cs typeface="Pattaya" panose="00000500000000000000" pitchFamily="2" charset="-34"/>
              <a:sym typeface="Anantason Bold"/>
            </a:endParaRPr>
          </a:p>
        </p:txBody>
      </p:sp>
      <p:sp>
        <p:nvSpPr>
          <p:cNvPr id="62" name="TextBox 24">
            <a:extLst>
              <a:ext uri="{FF2B5EF4-FFF2-40B4-BE49-F238E27FC236}">
                <a16:creationId xmlns:a16="http://schemas.microsoft.com/office/drawing/2014/main" id="{A2DABB7F-B03D-9ED1-7F98-DEF42155A5D3}"/>
              </a:ext>
            </a:extLst>
          </p:cNvPr>
          <p:cNvSpPr txBox="1"/>
          <p:nvPr/>
        </p:nvSpPr>
        <p:spPr>
          <a:xfrm>
            <a:off x="13507464" y="590184"/>
            <a:ext cx="4199671" cy="106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</a:pPr>
            <a:r>
              <a:rPr lang="th-TH" sz="7500" b="1" dirty="0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ttaya" panose="00000500000000000000" pitchFamily="2" charset="-34"/>
                <a:ea typeface="Anantason Bold"/>
                <a:cs typeface="Pattaya" panose="00000500000000000000" pitchFamily="2" charset="-34"/>
                <a:sym typeface="Anantason Bold"/>
              </a:rPr>
              <a:t>อบต.ท่าตูม</a:t>
            </a:r>
            <a:endParaRPr lang="en-US" sz="7500" b="1" dirty="0">
              <a:ln w="1905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ttaya" panose="00000500000000000000" pitchFamily="2" charset="-34"/>
              <a:ea typeface="Anantason Bold"/>
              <a:cs typeface="Pattaya" panose="00000500000000000000" pitchFamily="2" charset="-34"/>
              <a:sym typeface="Anantason Bold"/>
            </a:endParaRPr>
          </a:p>
        </p:txBody>
      </p:sp>
      <p:sp>
        <p:nvSpPr>
          <p:cNvPr id="63" name="กล่องข้อความ 62">
            <a:extLst>
              <a:ext uri="{FF2B5EF4-FFF2-40B4-BE49-F238E27FC236}">
                <a16:creationId xmlns:a16="http://schemas.microsoft.com/office/drawing/2014/main" id="{AC46BBFB-878D-1446-89E2-CF2B02311AC8}"/>
              </a:ext>
            </a:extLst>
          </p:cNvPr>
          <p:cNvSpPr txBox="1"/>
          <p:nvPr/>
        </p:nvSpPr>
        <p:spPr>
          <a:xfrm>
            <a:off x="8039667" y="9675321"/>
            <a:ext cx="39935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0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งานประชาสัมพันธ์ อบต .ท่าตูม</a:t>
            </a:r>
          </a:p>
        </p:txBody>
      </p:sp>
      <p:sp>
        <p:nvSpPr>
          <p:cNvPr id="64" name="กล่องข้อความ 63">
            <a:extLst>
              <a:ext uri="{FF2B5EF4-FFF2-40B4-BE49-F238E27FC236}">
                <a16:creationId xmlns:a16="http://schemas.microsoft.com/office/drawing/2014/main" id="{43743C19-BAEA-DAE2-8831-C4DF6266F6C5}"/>
              </a:ext>
            </a:extLst>
          </p:cNvPr>
          <p:cNvSpPr txBox="1"/>
          <p:nvPr/>
        </p:nvSpPr>
        <p:spPr>
          <a:xfrm>
            <a:off x="13151496" y="9675321"/>
            <a:ext cx="399350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www.thatum-mkm.go.th</a:t>
            </a:r>
          </a:p>
        </p:txBody>
      </p:sp>
      <p:sp>
        <p:nvSpPr>
          <p:cNvPr id="65" name="原创设计师QQ：598969553              _14">
            <a:extLst>
              <a:ext uri="{FF2B5EF4-FFF2-40B4-BE49-F238E27FC236}">
                <a16:creationId xmlns:a16="http://schemas.microsoft.com/office/drawing/2014/main" id="{2139DEEB-5668-FA04-4811-E7DC5F0D41DF}"/>
              </a:ext>
            </a:extLst>
          </p:cNvPr>
          <p:cNvSpPr>
            <a:spLocks noEditPoints="1"/>
          </p:cNvSpPr>
          <p:nvPr/>
        </p:nvSpPr>
        <p:spPr bwMode="auto">
          <a:xfrm>
            <a:off x="12865703" y="9806266"/>
            <a:ext cx="286863" cy="326607"/>
          </a:xfrm>
          <a:custGeom>
            <a:avLst/>
            <a:gdLst>
              <a:gd name="T0" fmla="*/ 66 w 77"/>
              <a:gd name="T1" fmla="*/ 12 h 78"/>
              <a:gd name="T2" fmla="*/ 66 w 77"/>
              <a:gd name="T3" fmla="*/ 66 h 78"/>
              <a:gd name="T4" fmla="*/ 11 w 77"/>
              <a:gd name="T5" fmla="*/ 66 h 78"/>
              <a:gd name="T6" fmla="*/ 11 w 77"/>
              <a:gd name="T7" fmla="*/ 12 h 78"/>
              <a:gd name="T8" fmla="*/ 37 w 77"/>
              <a:gd name="T9" fmla="*/ 72 h 78"/>
              <a:gd name="T10" fmla="*/ 37 w 77"/>
              <a:gd name="T11" fmla="*/ 59 h 78"/>
              <a:gd name="T12" fmla="*/ 25 w 77"/>
              <a:gd name="T13" fmla="*/ 62 h 78"/>
              <a:gd name="T14" fmla="*/ 33 w 77"/>
              <a:gd name="T15" fmla="*/ 71 h 78"/>
              <a:gd name="T16" fmla="*/ 62 w 77"/>
              <a:gd name="T17" fmla="*/ 16 h 78"/>
              <a:gd name="T18" fmla="*/ 61 w 77"/>
              <a:gd name="T19" fmla="*/ 15 h 78"/>
              <a:gd name="T20" fmla="*/ 60 w 77"/>
              <a:gd name="T21" fmla="*/ 37 h 78"/>
              <a:gd name="T22" fmla="*/ 62 w 77"/>
              <a:gd name="T23" fmla="*/ 16 h 78"/>
              <a:gd name="T24" fmla="*/ 58 w 77"/>
              <a:gd name="T25" fmla="*/ 13 h 78"/>
              <a:gd name="T26" fmla="*/ 54 w 77"/>
              <a:gd name="T27" fmla="*/ 13 h 78"/>
              <a:gd name="T28" fmla="*/ 58 w 77"/>
              <a:gd name="T29" fmla="*/ 13 h 78"/>
              <a:gd name="T30" fmla="*/ 44 w 77"/>
              <a:gd name="T31" fmla="*/ 7 h 78"/>
              <a:gd name="T32" fmla="*/ 40 w 77"/>
              <a:gd name="T33" fmla="*/ 19 h 78"/>
              <a:gd name="T34" fmla="*/ 52 w 77"/>
              <a:gd name="T35" fmla="*/ 16 h 78"/>
              <a:gd name="T36" fmla="*/ 44 w 77"/>
              <a:gd name="T37" fmla="*/ 7 h 78"/>
              <a:gd name="T38" fmla="*/ 37 w 77"/>
              <a:gd name="T39" fmla="*/ 6 h 78"/>
              <a:gd name="T40" fmla="*/ 26 w 77"/>
              <a:gd name="T41" fmla="*/ 14 h 78"/>
              <a:gd name="T42" fmla="*/ 27 w 77"/>
              <a:gd name="T43" fmla="*/ 17 h 78"/>
              <a:gd name="T44" fmla="*/ 37 w 77"/>
              <a:gd name="T45" fmla="*/ 6 h 78"/>
              <a:gd name="T46" fmla="*/ 26 w 77"/>
              <a:gd name="T47" fmla="*/ 9 h 78"/>
              <a:gd name="T48" fmla="*/ 22 w 77"/>
              <a:gd name="T49" fmla="*/ 15 h 78"/>
              <a:gd name="T50" fmla="*/ 26 w 77"/>
              <a:gd name="T51" fmla="*/ 9 h 78"/>
              <a:gd name="T52" fmla="*/ 16 w 77"/>
              <a:gd name="T53" fmla="*/ 15 h 78"/>
              <a:gd name="T54" fmla="*/ 6 w 77"/>
              <a:gd name="T55" fmla="*/ 37 h 78"/>
              <a:gd name="T56" fmla="*/ 21 w 77"/>
              <a:gd name="T57" fmla="*/ 18 h 78"/>
              <a:gd name="T58" fmla="*/ 6 w 77"/>
              <a:gd name="T59" fmla="*/ 41 h 78"/>
              <a:gd name="T60" fmla="*/ 15 w 77"/>
              <a:gd name="T61" fmla="*/ 62 h 78"/>
              <a:gd name="T62" fmla="*/ 21 w 77"/>
              <a:gd name="T63" fmla="*/ 60 h 78"/>
              <a:gd name="T64" fmla="*/ 6 w 77"/>
              <a:gd name="T65" fmla="*/ 41 h 78"/>
              <a:gd name="T66" fmla="*/ 19 w 77"/>
              <a:gd name="T67" fmla="*/ 65 h 78"/>
              <a:gd name="T68" fmla="*/ 23 w 77"/>
              <a:gd name="T69" fmla="*/ 65 h 78"/>
              <a:gd name="T70" fmla="*/ 19 w 77"/>
              <a:gd name="T71" fmla="*/ 65 h 78"/>
              <a:gd name="T72" fmla="*/ 40 w 77"/>
              <a:gd name="T73" fmla="*/ 72 h 78"/>
              <a:gd name="T74" fmla="*/ 51 w 77"/>
              <a:gd name="T75" fmla="*/ 63 h 78"/>
              <a:gd name="T76" fmla="*/ 50 w 77"/>
              <a:gd name="T77" fmla="*/ 61 h 78"/>
              <a:gd name="T78" fmla="*/ 40 w 77"/>
              <a:gd name="T79" fmla="*/ 72 h 78"/>
              <a:gd name="T80" fmla="*/ 51 w 77"/>
              <a:gd name="T81" fmla="*/ 69 h 78"/>
              <a:gd name="T82" fmla="*/ 55 w 77"/>
              <a:gd name="T83" fmla="*/ 63 h 78"/>
              <a:gd name="T84" fmla="*/ 51 w 77"/>
              <a:gd name="T85" fmla="*/ 69 h 78"/>
              <a:gd name="T86" fmla="*/ 61 w 77"/>
              <a:gd name="T87" fmla="*/ 63 h 78"/>
              <a:gd name="T88" fmla="*/ 71 w 77"/>
              <a:gd name="T89" fmla="*/ 41 h 78"/>
              <a:gd name="T90" fmla="*/ 56 w 77"/>
              <a:gd name="T91" fmla="*/ 60 h 78"/>
              <a:gd name="T92" fmla="*/ 53 w 77"/>
              <a:gd name="T93" fmla="*/ 19 h 78"/>
              <a:gd name="T94" fmla="*/ 52 w 77"/>
              <a:gd name="T95" fmla="*/ 20 h 78"/>
              <a:gd name="T96" fmla="*/ 40 w 77"/>
              <a:gd name="T97" fmla="*/ 37 h 78"/>
              <a:gd name="T98" fmla="*/ 53 w 77"/>
              <a:gd name="T99" fmla="*/ 19 h 78"/>
              <a:gd name="T100" fmla="*/ 37 w 77"/>
              <a:gd name="T101" fmla="*/ 22 h 78"/>
              <a:gd name="T102" fmla="*/ 24 w 77"/>
              <a:gd name="T103" fmla="*/ 19 h 78"/>
              <a:gd name="T104" fmla="*/ 37 w 77"/>
              <a:gd name="T105" fmla="*/ 37 h 78"/>
              <a:gd name="T106" fmla="*/ 37 w 77"/>
              <a:gd name="T107" fmla="*/ 56 h 78"/>
              <a:gd name="T108" fmla="*/ 37 w 77"/>
              <a:gd name="T109" fmla="*/ 41 h 78"/>
              <a:gd name="T110" fmla="*/ 24 w 77"/>
              <a:gd name="T111" fmla="*/ 58 h 78"/>
              <a:gd name="T112" fmla="*/ 37 w 77"/>
              <a:gd name="T113" fmla="*/ 56 h 78"/>
              <a:gd name="T114" fmla="*/ 40 w 77"/>
              <a:gd name="T115" fmla="*/ 56 h 78"/>
              <a:gd name="T116" fmla="*/ 53 w 77"/>
              <a:gd name="T117" fmla="*/ 58 h 78"/>
              <a:gd name="T118" fmla="*/ 40 w 77"/>
              <a:gd name="T119" fmla="*/ 41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" h="78">
                <a:moveTo>
                  <a:pt x="39" y="0"/>
                </a:moveTo>
                <a:cubicBezTo>
                  <a:pt x="49" y="0"/>
                  <a:pt x="59" y="5"/>
                  <a:pt x="66" y="12"/>
                </a:cubicBezTo>
                <a:cubicBezTo>
                  <a:pt x="73" y="19"/>
                  <a:pt x="77" y="28"/>
                  <a:pt x="77" y="39"/>
                </a:cubicBezTo>
                <a:cubicBezTo>
                  <a:pt x="77" y="50"/>
                  <a:pt x="73" y="59"/>
                  <a:pt x="66" y="66"/>
                </a:cubicBezTo>
                <a:cubicBezTo>
                  <a:pt x="59" y="73"/>
                  <a:pt x="49" y="78"/>
                  <a:pt x="39" y="78"/>
                </a:cubicBezTo>
                <a:cubicBezTo>
                  <a:pt x="28" y="78"/>
                  <a:pt x="18" y="73"/>
                  <a:pt x="11" y="66"/>
                </a:cubicBezTo>
                <a:cubicBezTo>
                  <a:pt x="4" y="59"/>
                  <a:pt x="0" y="50"/>
                  <a:pt x="0" y="39"/>
                </a:cubicBezTo>
                <a:cubicBezTo>
                  <a:pt x="0" y="28"/>
                  <a:pt x="4" y="19"/>
                  <a:pt x="11" y="12"/>
                </a:cubicBezTo>
                <a:cubicBezTo>
                  <a:pt x="18" y="5"/>
                  <a:pt x="28" y="0"/>
                  <a:pt x="39" y="0"/>
                </a:cubicBezTo>
                <a:close/>
                <a:moveTo>
                  <a:pt x="37" y="72"/>
                </a:moveTo>
                <a:cubicBezTo>
                  <a:pt x="37" y="72"/>
                  <a:pt x="37" y="72"/>
                  <a:pt x="37" y="72"/>
                </a:cubicBezTo>
                <a:cubicBezTo>
                  <a:pt x="37" y="59"/>
                  <a:pt x="37" y="59"/>
                  <a:pt x="37" y="59"/>
                </a:cubicBezTo>
                <a:cubicBezTo>
                  <a:pt x="33" y="59"/>
                  <a:pt x="30" y="60"/>
                  <a:pt x="27" y="61"/>
                </a:cubicBezTo>
                <a:cubicBezTo>
                  <a:pt x="26" y="61"/>
                  <a:pt x="26" y="62"/>
                  <a:pt x="25" y="62"/>
                </a:cubicBezTo>
                <a:cubicBezTo>
                  <a:pt x="26" y="62"/>
                  <a:pt x="26" y="63"/>
                  <a:pt x="26" y="63"/>
                </a:cubicBezTo>
                <a:cubicBezTo>
                  <a:pt x="28" y="67"/>
                  <a:pt x="30" y="70"/>
                  <a:pt x="33" y="71"/>
                </a:cubicBezTo>
                <a:cubicBezTo>
                  <a:pt x="34" y="71"/>
                  <a:pt x="35" y="72"/>
                  <a:pt x="37" y="72"/>
                </a:cubicBezTo>
                <a:close/>
                <a:moveTo>
                  <a:pt x="62" y="16"/>
                </a:moveTo>
                <a:cubicBezTo>
                  <a:pt x="62" y="16"/>
                  <a:pt x="62" y="16"/>
                  <a:pt x="62" y="16"/>
                </a:cubicBezTo>
                <a:cubicBezTo>
                  <a:pt x="61" y="16"/>
                  <a:pt x="61" y="15"/>
                  <a:pt x="61" y="15"/>
                </a:cubicBezTo>
                <a:cubicBezTo>
                  <a:pt x="59" y="16"/>
                  <a:pt x="58" y="17"/>
                  <a:pt x="56" y="18"/>
                </a:cubicBezTo>
                <a:cubicBezTo>
                  <a:pt x="58" y="23"/>
                  <a:pt x="60" y="30"/>
                  <a:pt x="60" y="37"/>
                </a:cubicBezTo>
                <a:cubicBezTo>
                  <a:pt x="71" y="37"/>
                  <a:pt x="71" y="37"/>
                  <a:pt x="71" y="37"/>
                </a:cubicBezTo>
                <a:cubicBezTo>
                  <a:pt x="71" y="29"/>
                  <a:pt x="67" y="21"/>
                  <a:pt x="62" y="16"/>
                </a:cubicBezTo>
                <a:close/>
                <a:moveTo>
                  <a:pt x="58" y="13"/>
                </a:moveTo>
                <a:cubicBezTo>
                  <a:pt x="58" y="13"/>
                  <a:pt x="58" y="13"/>
                  <a:pt x="58" y="13"/>
                </a:cubicBezTo>
                <a:cubicBezTo>
                  <a:pt x="56" y="11"/>
                  <a:pt x="54" y="10"/>
                  <a:pt x="51" y="9"/>
                </a:cubicBezTo>
                <a:cubicBezTo>
                  <a:pt x="52" y="10"/>
                  <a:pt x="53" y="11"/>
                  <a:pt x="54" y="13"/>
                </a:cubicBezTo>
                <a:cubicBezTo>
                  <a:pt x="54" y="13"/>
                  <a:pt x="55" y="14"/>
                  <a:pt x="55" y="15"/>
                </a:cubicBezTo>
                <a:cubicBezTo>
                  <a:pt x="56" y="14"/>
                  <a:pt x="57" y="13"/>
                  <a:pt x="58" y="13"/>
                </a:cubicBezTo>
                <a:close/>
                <a:moveTo>
                  <a:pt x="44" y="7"/>
                </a:moveTo>
                <a:cubicBezTo>
                  <a:pt x="44" y="7"/>
                  <a:pt x="44" y="7"/>
                  <a:pt x="44" y="7"/>
                </a:cubicBezTo>
                <a:cubicBezTo>
                  <a:pt x="43" y="6"/>
                  <a:pt x="42" y="6"/>
                  <a:pt x="40" y="6"/>
                </a:cubicBezTo>
                <a:cubicBezTo>
                  <a:pt x="40" y="19"/>
                  <a:pt x="40" y="19"/>
                  <a:pt x="40" y="19"/>
                </a:cubicBezTo>
                <a:cubicBezTo>
                  <a:pt x="44" y="19"/>
                  <a:pt x="47" y="18"/>
                  <a:pt x="50" y="17"/>
                </a:cubicBezTo>
                <a:cubicBezTo>
                  <a:pt x="51" y="17"/>
                  <a:pt x="51" y="16"/>
                  <a:pt x="52" y="16"/>
                </a:cubicBezTo>
                <a:cubicBezTo>
                  <a:pt x="51" y="16"/>
                  <a:pt x="51" y="15"/>
                  <a:pt x="51" y="14"/>
                </a:cubicBezTo>
                <a:cubicBezTo>
                  <a:pt x="49" y="11"/>
                  <a:pt x="47" y="8"/>
                  <a:pt x="44" y="7"/>
                </a:cubicBezTo>
                <a:close/>
                <a:moveTo>
                  <a:pt x="37" y="6"/>
                </a:moveTo>
                <a:cubicBezTo>
                  <a:pt x="37" y="6"/>
                  <a:pt x="37" y="6"/>
                  <a:pt x="37" y="6"/>
                </a:cubicBezTo>
                <a:cubicBezTo>
                  <a:pt x="35" y="6"/>
                  <a:pt x="34" y="6"/>
                  <a:pt x="33" y="7"/>
                </a:cubicBezTo>
                <a:cubicBezTo>
                  <a:pt x="30" y="8"/>
                  <a:pt x="28" y="11"/>
                  <a:pt x="26" y="14"/>
                </a:cubicBezTo>
                <a:cubicBezTo>
                  <a:pt x="26" y="15"/>
                  <a:pt x="26" y="16"/>
                  <a:pt x="25" y="16"/>
                </a:cubicBezTo>
                <a:cubicBezTo>
                  <a:pt x="26" y="16"/>
                  <a:pt x="26" y="17"/>
                  <a:pt x="27" y="17"/>
                </a:cubicBezTo>
                <a:cubicBezTo>
                  <a:pt x="30" y="18"/>
                  <a:pt x="33" y="19"/>
                  <a:pt x="37" y="19"/>
                </a:cubicBezTo>
                <a:cubicBezTo>
                  <a:pt x="37" y="6"/>
                  <a:pt x="37" y="6"/>
                  <a:pt x="37" y="6"/>
                </a:cubicBezTo>
                <a:close/>
                <a:moveTo>
                  <a:pt x="26" y="9"/>
                </a:moveTo>
                <a:cubicBezTo>
                  <a:pt x="26" y="9"/>
                  <a:pt x="26" y="9"/>
                  <a:pt x="26" y="9"/>
                </a:cubicBezTo>
                <a:cubicBezTo>
                  <a:pt x="23" y="10"/>
                  <a:pt x="21" y="11"/>
                  <a:pt x="19" y="13"/>
                </a:cubicBezTo>
                <a:cubicBezTo>
                  <a:pt x="20" y="13"/>
                  <a:pt x="21" y="14"/>
                  <a:pt x="22" y="15"/>
                </a:cubicBezTo>
                <a:cubicBezTo>
                  <a:pt x="22" y="14"/>
                  <a:pt x="23" y="13"/>
                  <a:pt x="23" y="13"/>
                </a:cubicBezTo>
                <a:cubicBezTo>
                  <a:pt x="24" y="11"/>
                  <a:pt x="25" y="10"/>
                  <a:pt x="26" y="9"/>
                </a:cubicBezTo>
                <a:close/>
                <a:moveTo>
                  <a:pt x="16" y="15"/>
                </a:moveTo>
                <a:cubicBezTo>
                  <a:pt x="16" y="15"/>
                  <a:pt x="16" y="15"/>
                  <a:pt x="16" y="15"/>
                </a:cubicBezTo>
                <a:cubicBezTo>
                  <a:pt x="16" y="15"/>
                  <a:pt x="16" y="16"/>
                  <a:pt x="15" y="16"/>
                </a:cubicBezTo>
                <a:cubicBezTo>
                  <a:pt x="10" y="21"/>
                  <a:pt x="6" y="29"/>
                  <a:pt x="6" y="37"/>
                </a:cubicBezTo>
                <a:cubicBezTo>
                  <a:pt x="17" y="37"/>
                  <a:pt x="17" y="37"/>
                  <a:pt x="17" y="37"/>
                </a:cubicBezTo>
                <a:cubicBezTo>
                  <a:pt x="17" y="30"/>
                  <a:pt x="19" y="23"/>
                  <a:pt x="21" y="18"/>
                </a:cubicBezTo>
                <a:cubicBezTo>
                  <a:pt x="19" y="17"/>
                  <a:pt x="18" y="16"/>
                  <a:pt x="16" y="15"/>
                </a:cubicBezTo>
                <a:close/>
                <a:moveTo>
                  <a:pt x="6" y="41"/>
                </a:moveTo>
                <a:cubicBezTo>
                  <a:pt x="6" y="41"/>
                  <a:pt x="6" y="41"/>
                  <a:pt x="6" y="41"/>
                </a:cubicBezTo>
                <a:cubicBezTo>
                  <a:pt x="6" y="49"/>
                  <a:pt x="10" y="57"/>
                  <a:pt x="15" y="62"/>
                </a:cubicBezTo>
                <a:cubicBezTo>
                  <a:pt x="16" y="63"/>
                  <a:pt x="16" y="63"/>
                  <a:pt x="16" y="63"/>
                </a:cubicBezTo>
                <a:cubicBezTo>
                  <a:pt x="18" y="62"/>
                  <a:pt x="19" y="61"/>
                  <a:pt x="21" y="60"/>
                </a:cubicBezTo>
                <a:cubicBezTo>
                  <a:pt x="19" y="54"/>
                  <a:pt x="17" y="48"/>
                  <a:pt x="17" y="41"/>
                </a:cubicBezTo>
                <a:cubicBezTo>
                  <a:pt x="6" y="41"/>
                  <a:pt x="6" y="41"/>
                  <a:pt x="6" y="41"/>
                </a:cubicBezTo>
                <a:close/>
                <a:moveTo>
                  <a:pt x="19" y="65"/>
                </a:moveTo>
                <a:cubicBezTo>
                  <a:pt x="19" y="65"/>
                  <a:pt x="19" y="65"/>
                  <a:pt x="19" y="65"/>
                </a:cubicBezTo>
                <a:cubicBezTo>
                  <a:pt x="21" y="67"/>
                  <a:pt x="23" y="68"/>
                  <a:pt x="26" y="69"/>
                </a:cubicBezTo>
                <a:cubicBezTo>
                  <a:pt x="25" y="68"/>
                  <a:pt x="24" y="67"/>
                  <a:pt x="23" y="65"/>
                </a:cubicBezTo>
                <a:cubicBezTo>
                  <a:pt x="23" y="65"/>
                  <a:pt x="22" y="64"/>
                  <a:pt x="22" y="63"/>
                </a:cubicBezTo>
                <a:cubicBezTo>
                  <a:pt x="21" y="64"/>
                  <a:pt x="20" y="65"/>
                  <a:pt x="19" y="65"/>
                </a:cubicBezTo>
                <a:close/>
                <a:moveTo>
                  <a:pt x="40" y="72"/>
                </a:moveTo>
                <a:cubicBezTo>
                  <a:pt x="40" y="72"/>
                  <a:pt x="40" y="72"/>
                  <a:pt x="40" y="72"/>
                </a:cubicBezTo>
                <a:cubicBezTo>
                  <a:pt x="42" y="72"/>
                  <a:pt x="43" y="71"/>
                  <a:pt x="44" y="71"/>
                </a:cubicBezTo>
                <a:cubicBezTo>
                  <a:pt x="47" y="70"/>
                  <a:pt x="49" y="67"/>
                  <a:pt x="51" y="63"/>
                </a:cubicBezTo>
                <a:cubicBezTo>
                  <a:pt x="51" y="63"/>
                  <a:pt x="51" y="62"/>
                  <a:pt x="52" y="62"/>
                </a:cubicBezTo>
                <a:cubicBezTo>
                  <a:pt x="51" y="62"/>
                  <a:pt x="51" y="61"/>
                  <a:pt x="50" y="61"/>
                </a:cubicBezTo>
                <a:cubicBezTo>
                  <a:pt x="47" y="60"/>
                  <a:pt x="44" y="59"/>
                  <a:pt x="40" y="59"/>
                </a:cubicBezTo>
                <a:cubicBezTo>
                  <a:pt x="40" y="72"/>
                  <a:pt x="40" y="72"/>
                  <a:pt x="40" y="72"/>
                </a:cubicBezTo>
                <a:close/>
                <a:moveTo>
                  <a:pt x="51" y="69"/>
                </a:moveTo>
                <a:cubicBezTo>
                  <a:pt x="51" y="69"/>
                  <a:pt x="51" y="69"/>
                  <a:pt x="51" y="69"/>
                </a:cubicBezTo>
                <a:cubicBezTo>
                  <a:pt x="54" y="68"/>
                  <a:pt x="56" y="67"/>
                  <a:pt x="58" y="65"/>
                </a:cubicBezTo>
                <a:cubicBezTo>
                  <a:pt x="57" y="65"/>
                  <a:pt x="56" y="64"/>
                  <a:pt x="55" y="63"/>
                </a:cubicBezTo>
                <a:cubicBezTo>
                  <a:pt x="55" y="64"/>
                  <a:pt x="54" y="65"/>
                  <a:pt x="54" y="65"/>
                </a:cubicBezTo>
                <a:cubicBezTo>
                  <a:pt x="53" y="67"/>
                  <a:pt x="52" y="68"/>
                  <a:pt x="51" y="69"/>
                </a:cubicBezTo>
                <a:close/>
                <a:moveTo>
                  <a:pt x="61" y="63"/>
                </a:moveTo>
                <a:cubicBezTo>
                  <a:pt x="61" y="63"/>
                  <a:pt x="61" y="63"/>
                  <a:pt x="61" y="63"/>
                </a:cubicBezTo>
                <a:cubicBezTo>
                  <a:pt x="62" y="62"/>
                  <a:pt x="62" y="62"/>
                  <a:pt x="62" y="62"/>
                </a:cubicBezTo>
                <a:cubicBezTo>
                  <a:pt x="67" y="57"/>
                  <a:pt x="71" y="49"/>
                  <a:pt x="71" y="41"/>
                </a:cubicBezTo>
                <a:cubicBezTo>
                  <a:pt x="60" y="41"/>
                  <a:pt x="60" y="41"/>
                  <a:pt x="60" y="41"/>
                </a:cubicBezTo>
                <a:cubicBezTo>
                  <a:pt x="60" y="48"/>
                  <a:pt x="58" y="54"/>
                  <a:pt x="56" y="60"/>
                </a:cubicBezTo>
                <a:cubicBezTo>
                  <a:pt x="58" y="61"/>
                  <a:pt x="59" y="62"/>
                  <a:pt x="61" y="63"/>
                </a:cubicBezTo>
                <a:close/>
                <a:moveTo>
                  <a:pt x="53" y="19"/>
                </a:moveTo>
                <a:cubicBezTo>
                  <a:pt x="53" y="19"/>
                  <a:pt x="53" y="19"/>
                  <a:pt x="53" y="19"/>
                </a:cubicBezTo>
                <a:cubicBezTo>
                  <a:pt x="53" y="20"/>
                  <a:pt x="52" y="20"/>
                  <a:pt x="52" y="20"/>
                </a:cubicBezTo>
                <a:cubicBezTo>
                  <a:pt x="48" y="21"/>
                  <a:pt x="44" y="22"/>
                  <a:pt x="40" y="22"/>
                </a:cubicBezTo>
                <a:cubicBezTo>
                  <a:pt x="40" y="37"/>
                  <a:pt x="40" y="37"/>
                  <a:pt x="40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6" y="31"/>
                  <a:pt x="55" y="24"/>
                  <a:pt x="53" y="19"/>
                </a:cubicBezTo>
                <a:close/>
                <a:moveTo>
                  <a:pt x="37" y="22"/>
                </a:moveTo>
                <a:cubicBezTo>
                  <a:pt x="37" y="22"/>
                  <a:pt x="37" y="22"/>
                  <a:pt x="37" y="22"/>
                </a:cubicBezTo>
                <a:cubicBezTo>
                  <a:pt x="33" y="22"/>
                  <a:pt x="29" y="21"/>
                  <a:pt x="25" y="20"/>
                </a:cubicBezTo>
                <a:cubicBezTo>
                  <a:pt x="25" y="20"/>
                  <a:pt x="24" y="20"/>
                  <a:pt x="24" y="19"/>
                </a:cubicBezTo>
                <a:cubicBezTo>
                  <a:pt x="22" y="24"/>
                  <a:pt x="21" y="31"/>
                  <a:pt x="21" y="37"/>
                </a:cubicBezTo>
                <a:cubicBezTo>
                  <a:pt x="37" y="37"/>
                  <a:pt x="37" y="37"/>
                  <a:pt x="37" y="37"/>
                </a:cubicBezTo>
                <a:cubicBezTo>
                  <a:pt x="37" y="22"/>
                  <a:pt x="37" y="22"/>
                  <a:pt x="37" y="22"/>
                </a:cubicBezTo>
                <a:close/>
                <a:moveTo>
                  <a:pt x="37" y="56"/>
                </a:moveTo>
                <a:cubicBezTo>
                  <a:pt x="37" y="56"/>
                  <a:pt x="37" y="56"/>
                  <a:pt x="37" y="56"/>
                </a:cubicBezTo>
                <a:cubicBezTo>
                  <a:pt x="37" y="41"/>
                  <a:pt x="37" y="41"/>
                  <a:pt x="37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7"/>
                  <a:pt x="22" y="53"/>
                  <a:pt x="24" y="58"/>
                </a:cubicBezTo>
                <a:cubicBezTo>
                  <a:pt x="24" y="58"/>
                  <a:pt x="25" y="58"/>
                  <a:pt x="25" y="58"/>
                </a:cubicBezTo>
                <a:cubicBezTo>
                  <a:pt x="29" y="57"/>
                  <a:pt x="33" y="56"/>
                  <a:pt x="37" y="56"/>
                </a:cubicBezTo>
                <a:close/>
                <a:moveTo>
                  <a:pt x="40" y="56"/>
                </a:moveTo>
                <a:cubicBezTo>
                  <a:pt x="40" y="56"/>
                  <a:pt x="40" y="56"/>
                  <a:pt x="40" y="56"/>
                </a:cubicBezTo>
                <a:cubicBezTo>
                  <a:pt x="44" y="56"/>
                  <a:pt x="48" y="57"/>
                  <a:pt x="52" y="58"/>
                </a:cubicBezTo>
                <a:cubicBezTo>
                  <a:pt x="52" y="58"/>
                  <a:pt x="53" y="58"/>
                  <a:pt x="53" y="58"/>
                </a:cubicBezTo>
                <a:cubicBezTo>
                  <a:pt x="55" y="53"/>
                  <a:pt x="56" y="47"/>
                  <a:pt x="56" y="41"/>
                </a:cubicBezTo>
                <a:cubicBezTo>
                  <a:pt x="40" y="41"/>
                  <a:pt x="40" y="41"/>
                  <a:pt x="40" y="41"/>
                </a:cubicBezTo>
                <a:cubicBezTo>
                  <a:pt x="40" y="56"/>
                  <a:pt x="40" y="56"/>
                  <a:pt x="40" y="5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/>
          <a:lstStyle/>
          <a:p>
            <a:endParaRPr lang="zh-CN" altLang="en-US" sz="3000" b="1">
              <a:solidFill>
                <a:srgbClr val="002060"/>
              </a:solidFill>
              <a:latin typeface="TH SarabunPSK" panose="020B0500040200020003" pitchFamily="34" charset="-34"/>
              <a:ea typeface="华文细黑" panose="02010600040101010101" pitchFamily="2" charset="-122"/>
              <a:cs typeface="TH SarabunPSK" panose="020B0500040200020003" pitchFamily="34" charset="-34"/>
            </a:endParaRPr>
          </a:p>
        </p:txBody>
      </p:sp>
      <p:pic>
        <p:nvPicPr>
          <p:cNvPr id="66" name="รูปภาพ 65">
            <a:extLst>
              <a:ext uri="{FF2B5EF4-FFF2-40B4-BE49-F238E27FC236}">
                <a16:creationId xmlns:a16="http://schemas.microsoft.com/office/drawing/2014/main" id="{88ABAEB3-822B-B5A4-FF65-1D95D9F71CB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709" y="9768434"/>
            <a:ext cx="416859" cy="416859"/>
          </a:xfrm>
          <a:prstGeom prst="rect">
            <a:avLst/>
          </a:prstGeom>
        </p:spPr>
      </p:pic>
      <p:pic>
        <p:nvPicPr>
          <p:cNvPr id="36" name="รูปภาพ 35" descr="รูปภาพประกอบด้วย ข้อความ, จดหมาย, ตัวอักษร, เอกสาร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D419CBBB-2AD2-631D-3471-066F7BC4602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3" t="3363" r="7221" b="4260"/>
          <a:stretch/>
        </p:blipFill>
        <p:spPr>
          <a:xfrm>
            <a:off x="936320" y="2579207"/>
            <a:ext cx="4729176" cy="7163310"/>
          </a:xfrm>
          <a:prstGeom prst="roundRect">
            <a:avLst>
              <a:gd name="adj" fmla="val 718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8" name="วงรี 37">
            <a:extLst>
              <a:ext uri="{FF2B5EF4-FFF2-40B4-BE49-F238E27FC236}">
                <a16:creationId xmlns:a16="http://schemas.microsoft.com/office/drawing/2014/main" id="{8BA2BD76-3156-1391-CA24-8673A9A49F72}"/>
              </a:ext>
            </a:extLst>
          </p:cNvPr>
          <p:cNvSpPr/>
          <p:nvPr/>
        </p:nvSpPr>
        <p:spPr>
          <a:xfrm>
            <a:off x="5028172" y="8757550"/>
            <a:ext cx="228600" cy="27302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135</Words>
  <Application>Microsoft Office PowerPoint</Application>
  <PresentationFormat>กำหนดเอง</PresentationFormat>
  <Paragraphs>17</Paragraphs>
  <Slides>1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Calibri</vt:lpstr>
      <vt:lpstr>Aptos</vt:lpstr>
      <vt:lpstr>TH SarabunPSK</vt:lpstr>
      <vt:lpstr>Pattaya</vt:lpstr>
      <vt:lpstr>Arial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acer</dc:creator>
  <cp:lastModifiedBy>acer</cp:lastModifiedBy>
  <cp:revision>11</cp:revision>
  <dcterms:created xsi:type="dcterms:W3CDTF">2006-08-16T00:00:00Z</dcterms:created>
  <dcterms:modified xsi:type="dcterms:W3CDTF">2025-05-24T11:40:01Z</dcterms:modified>
  <dc:identifier>DAGkODFB908</dc:identifier>
</cp:coreProperties>
</file>