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FakthongThin" panose="00000500000000000000" pitchFamily="2" charset="-34"/>
      <p:regular r:id="rId3"/>
    </p:embeddedFont>
    <p:embeddedFont>
      <p:font typeface="FC Motorway" panose="020B0500040200020003" pitchFamily="34" charset="-34"/>
      <p:regular r:id="rId4"/>
      <p:bold r:id="rId5"/>
      <p:italic r:id="rId6"/>
      <p:boldItalic r:id="rId7"/>
    </p:embeddedFont>
    <p:embeddedFont>
      <p:font typeface="FC Vision Rounded [Non-cml.]" pitchFamily="2" charset="-34"/>
      <p:bold r:id="rId8"/>
    </p:embeddedFont>
    <p:embeddedFont>
      <p:font typeface="Prompt ExtraBold" panose="00000900000000000000" pitchFamily="2" charset="-34"/>
      <p:bold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29" y="-4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microsoft.com/office/2007/relationships/hdphoto" Target="../media/hdphoto1.wdp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svg"/><Relationship Id="rId10" Type="http://schemas.openxmlformats.org/officeDocument/2006/relationships/image" Target="../media/image8.sv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170FF">
                <a:alpha val="100000"/>
              </a:srgbClr>
            </a:gs>
            <a:gs pos="100000">
              <a:srgbClr val="FF66C4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99844" y="-3058655"/>
            <a:ext cx="15628580" cy="15628580"/>
          </a:xfrm>
          <a:custGeom>
            <a:avLst/>
            <a:gdLst/>
            <a:ahLst/>
            <a:cxnLst/>
            <a:rect l="l" t="t" r="r" b="b"/>
            <a:pathLst>
              <a:path w="15628580" h="15628580">
                <a:moveTo>
                  <a:pt x="0" y="0"/>
                </a:moveTo>
                <a:lnTo>
                  <a:pt x="15628580" y="0"/>
                </a:lnTo>
                <a:lnTo>
                  <a:pt x="15628580" y="15628580"/>
                </a:lnTo>
                <a:lnTo>
                  <a:pt x="0" y="156285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492888" y="-4548926"/>
            <a:ext cx="7555762" cy="7555762"/>
          </a:xfrm>
          <a:custGeom>
            <a:avLst/>
            <a:gdLst/>
            <a:ahLst/>
            <a:cxnLst/>
            <a:rect l="l" t="t" r="r" b="b"/>
            <a:pathLst>
              <a:path w="7555762" h="7555762">
                <a:moveTo>
                  <a:pt x="0" y="0"/>
                </a:moveTo>
                <a:lnTo>
                  <a:pt x="7555762" y="0"/>
                </a:lnTo>
                <a:lnTo>
                  <a:pt x="7555762" y="7555762"/>
                </a:lnTo>
                <a:lnTo>
                  <a:pt x="0" y="75557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817232" y="8862559"/>
            <a:ext cx="5675656" cy="5675656"/>
          </a:xfrm>
          <a:custGeom>
            <a:avLst/>
            <a:gdLst/>
            <a:ahLst/>
            <a:cxnLst/>
            <a:rect l="l" t="t" r="r" b="b"/>
            <a:pathLst>
              <a:path w="5675656" h="5675656">
                <a:moveTo>
                  <a:pt x="0" y="0"/>
                </a:moveTo>
                <a:lnTo>
                  <a:pt x="5675656" y="0"/>
                </a:lnTo>
                <a:lnTo>
                  <a:pt x="5675656" y="5675656"/>
                </a:lnTo>
                <a:lnTo>
                  <a:pt x="0" y="56756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2799451" y="149138"/>
            <a:ext cx="6190764" cy="8229600"/>
          </a:xfrm>
          <a:custGeom>
            <a:avLst/>
            <a:gdLst/>
            <a:ahLst/>
            <a:cxnLst/>
            <a:rect l="l" t="t" r="r" b="b"/>
            <a:pathLst>
              <a:path w="5286354" h="7048472">
                <a:moveTo>
                  <a:pt x="0" y="0"/>
                </a:moveTo>
                <a:lnTo>
                  <a:pt x="5286354" y="0"/>
                </a:lnTo>
                <a:lnTo>
                  <a:pt x="5286354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CBAB00C5-5D4E-057C-8FBF-12198C18ED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02" y="740145"/>
            <a:ext cx="2239477" cy="2239477"/>
          </a:xfrm>
          <a:prstGeom prst="rect">
            <a:avLst/>
          </a:prstGeom>
        </p:spPr>
      </p:pic>
      <p:grpSp>
        <p:nvGrpSpPr>
          <p:cNvPr id="13" name="Group 2">
            <a:extLst>
              <a:ext uri="{FF2B5EF4-FFF2-40B4-BE49-F238E27FC236}">
                <a16:creationId xmlns:a16="http://schemas.microsoft.com/office/drawing/2014/main" id="{BA59C5C9-C724-395B-74DC-C448511EFC23}"/>
              </a:ext>
            </a:extLst>
          </p:cNvPr>
          <p:cNvGrpSpPr/>
          <p:nvPr/>
        </p:nvGrpSpPr>
        <p:grpSpPr>
          <a:xfrm>
            <a:off x="922627" y="3394301"/>
            <a:ext cx="11718348" cy="5578712"/>
            <a:chOff x="0" y="0"/>
            <a:chExt cx="12208379" cy="6065520"/>
          </a:xfrm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5363FD67-CE60-6418-FFBF-EEE3EE630EFE}"/>
                </a:ext>
              </a:extLst>
            </p:cNvPr>
            <p:cNvSpPr/>
            <p:nvPr/>
          </p:nvSpPr>
          <p:spPr>
            <a:xfrm>
              <a:off x="-50800" y="0"/>
              <a:ext cx="12309979" cy="6066790"/>
            </a:xfrm>
            <a:custGeom>
              <a:avLst/>
              <a:gdLst/>
              <a:ahLst/>
              <a:cxnLst/>
              <a:rect l="l" t="t" r="r" b="b"/>
              <a:pathLst>
                <a:path w="12309979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553569" y="6066790"/>
                  </a:lnTo>
                  <a:lnTo>
                    <a:pt x="10553569" y="0"/>
                  </a:lnTo>
                  <a:lnTo>
                    <a:pt x="1692910" y="0"/>
                  </a:lnTo>
                  <a:close/>
                  <a:moveTo>
                    <a:pt x="11010769" y="0"/>
                  </a:moveTo>
                  <a:lnTo>
                    <a:pt x="10553569" y="0"/>
                  </a:lnTo>
                  <a:lnTo>
                    <a:pt x="10553569" y="6065520"/>
                  </a:lnTo>
                  <a:lnTo>
                    <a:pt x="10563729" y="6065520"/>
                  </a:lnTo>
                  <a:cubicBezTo>
                    <a:pt x="11302869" y="6065520"/>
                    <a:pt x="11951839" y="5462270"/>
                    <a:pt x="12005179" y="4725670"/>
                  </a:cubicBezTo>
                  <a:lnTo>
                    <a:pt x="12255369" y="1338580"/>
                  </a:lnTo>
                  <a:cubicBezTo>
                    <a:pt x="12309979" y="603250"/>
                    <a:pt x="11749909" y="0"/>
                    <a:pt x="11010769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DF2B"/>
            </a:solidFill>
          </p:spPr>
        </p:sp>
      </p:grpSp>
      <p:grpSp>
        <p:nvGrpSpPr>
          <p:cNvPr id="15" name="Group 4">
            <a:extLst>
              <a:ext uri="{FF2B5EF4-FFF2-40B4-BE49-F238E27FC236}">
                <a16:creationId xmlns:a16="http://schemas.microsoft.com/office/drawing/2014/main" id="{A45E6414-9CAF-9F5B-2B63-867BDF84B547}"/>
              </a:ext>
            </a:extLst>
          </p:cNvPr>
          <p:cNvGrpSpPr/>
          <p:nvPr/>
        </p:nvGrpSpPr>
        <p:grpSpPr>
          <a:xfrm>
            <a:off x="1207307" y="3575548"/>
            <a:ext cx="11326894" cy="5217385"/>
            <a:chOff x="-50800" y="-1"/>
            <a:chExt cx="12620442" cy="6066790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558454EA-B5F9-7F11-6DD2-E30A35A2B5C3}"/>
                </a:ext>
              </a:extLst>
            </p:cNvPr>
            <p:cNvSpPr/>
            <p:nvPr/>
          </p:nvSpPr>
          <p:spPr>
            <a:xfrm>
              <a:off x="-50800" y="0"/>
              <a:ext cx="12620442" cy="6066790"/>
            </a:xfrm>
            <a:custGeom>
              <a:avLst/>
              <a:gdLst/>
              <a:ahLst/>
              <a:cxnLst/>
              <a:rect l="l" t="t" r="r" b="b"/>
              <a:pathLst>
                <a:path w="12620442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864032" y="6066790"/>
                  </a:lnTo>
                  <a:lnTo>
                    <a:pt x="10864032" y="0"/>
                  </a:lnTo>
                  <a:lnTo>
                    <a:pt x="1692910" y="0"/>
                  </a:lnTo>
                  <a:close/>
                  <a:moveTo>
                    <a:pt x="11321232" y="0"/>
                  </a:moveTo>
                  <a:lnTo>
                    <a:pt x="10864032" y="0"/>
                  </a:lnTo>
                  <a:lnTo>
                    <a:pt x="10864032" y="6065520"/>
                  </a:lnTo>
                  <a:lnTo>
                    <a:pt x="10874192" y="6065520"/>
                  </a:lnTo>
                  <a:cubicBezTo>
                    <a:pt x="11613332" y="6065520"/>
                    <a:pt x="12262302" y="5462270"/>
                    <a:pt x="12315642" y="4725670"/>
                  </a:cubicBezTo>
                  <a:lnTo>
                    <a:pt x="12565832" y="1338580"/>
                  </a:lnTo>
                  <a:cubicBezTo>
                    <a:pt x="12620442" y="603250"/>
                    <a:pt x="12060372" y="0"/>
                    <a:pt x="11321232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3EA8DD"/>
            </a:solidFill>
          </p:spPr>
          <p:txBody>
            <a:bodyPr/>
            <a:lstStyle/>
            <a:p>
              <a:endParaRPr lang="en-US">
                <a:latin typeface="Prompt ExtraBold" panose="00000900000000000000" pitchFamily="2" charset="-34"/>
                <a:cs typeface="Prompt ExtraBold" panose="00000900000000000000" pitchFamily="2" charset="-34"/>
              </a:endParaRPr>
            </a:p>
          </p:txBody>
        </p:sp>
      </p:grpSp>
      <p:sp>
        <p:nvSpPr>
          <p:cNvPr id="21" name="Freeform 15">
            <a:extLst>
              <a:ext uri="{FF2B5EF4-FFF2-40B4-BE49-F238E27FC236}">
                <a16:creationId xmlns:a16="http://schemas.microsoft.com/office/drawing/2014/main" id="{7AB91175-BEA5-EAE9-9EF5-2A8DD0A37F98}"/>
              </a:ext>
            </a:extLst>
          </p:cNvPr>
          <p:cNvSpPr/>
          <p:nvPr/>
        </p:nvSpPr>
        <p:spPr>
          <a:xfrm rot="21296299">
            <a:off x="606071" y="3397409"/>
            <a:ext cx="1320394" cy="1145882"/>
          </a:xfrm>
          <a:custGeom>
            <a:avLst/>
            <a:gdLst/>
            <a:ahLst/>
            <a:cxnLst/>
            <a:rect l="l" t="t" r="r" b="b"/>
            <a:pathLst>
              <a:path w="279031" h="279031">
                <a:moveTo>
                  <a:pt x="0" y="0"/>
                </a:moveTo>
                <a:lnTo>
                  <a:pt x="279031" y="0"/>
                </a:lnTo>
                <a:lnTo>
                  <a:pt x="279031" y="279031"/>
                </a:lnTo>
                <a:lnTo>
                  <a:pt x="0" y="2790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AA3F2809-E2BD-C924-BACE-EA1A2E6E8564}"/>
              </a:ext>
            </a:extLst>
          </p:cNvPr>
          <p:cNvSpPr/>
          <p:nvPr/>
        </p:nvSpPr>
        <p:spPr>
          <a:xfrm rot="10945989">
            <a:off x="11260021" y="8314864"/>
            <a:ext cx="1064840" cy="1137063"/>
          </a:xfrm>
          <a:custGeom>
            <a:avLst/>
            <a:gdLst/>
            <a:ahLst/>
            <a:cxnLst/>
            <a:rect l="l" t="t" r="r" b="b"/>
            <a:pathLst>
              <a:path w="302580" h="302580">
                <a:moveTo>
                  <a:pt x="0" y="0"/>
                </a:moveTo>
                <a:lnTo>
                  <a:pt x="302580" y="0"/>
                </a:lnTo>
                <a:lnTo>
                  <a:pt x="302580" y="302579"/>
                </a:lnTo>
                <a:lnTo>
                  <a:pt x="0" y="3025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86812A94-1138-6B91-C114-38E602017216}"/>
              </a:ext>
            </a:extLst>
          </p:cNvPr>
          <p:cNvSpPr/>
          <p:nvPr/>
        </p:nvSpPr>
        <p:spPr>
          <a:xfrm>
            <a:off x="2752738" y="537879"/>
            <a:ext cx="11045011" cy="270843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8500" b="1" dirty="0">
                <a:ln w="27305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latin typeface="FC Vision Rounded [Non-cml.]" pitchFamily="2" charset="-34"/>
                <a:cs typeface="FC Vision Rounded [Non-cml.]" pitchFamily="2" charset="-34"/>
              </a:rPr>
              <a:t>สถานประกอบการแห่งนี้</a:t>
            </a:r>
          </a:p>
          <a:p>
            <a:pPr algn="ctr"/>
            <a:r>
              <a:rPr lang="th-TH" sz="8500" b="1" dirty="0">
                <a:ln w="27305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latin typeface="FC Vision Rounded [Non-cml.]" pitchFamily="2" charset="-34"/>
                <a:cs typeface="FC Vision Rounded [Non-cml.]" pitchFamily="2" charset="-34"/>
              </a:rPr>
              <a:t>ชำระภาษีป้าย ปี 2568</a:t>
            </a: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6B958EDE-D8AC-8401-5E83-4DB8A6EDF1E7}"/>
              </a:ext>
            </a:extLst>
          </p:cNvPr>
          <p:cNvSpPr/>
          <p:nvPr/>
        </p:nvSpPr>
        <p:spPr>
          <a:xfrm>
            <a:off x="2579579" y="507101"/>
            <a:ext cx="11303095" cy="276998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8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FC Vision Rounded [Non-cml.]" pitchFamily="2" charset="-34"/>
                <a:cs typeface="FC Vision Rounded [Non-cml.]" pitchFamily="2" charset="-34"/>
              </a:rPr>
              <a:t>สถานประกอบการแห่งนี้</a:t>
            </a:r>
          </a:p>
          <a:p>
            <a:pPr algn="ctr"/>
            <a:r>
              <a:rPr lang="th-TH" sz="8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FC Vision Rounded [Non-cml.]" pitchFamily="2" charset="-34"/>
                <a:cs typeface="FC Vision Rounded [Non-cml.]" pitchFamily="2" charset="-34"/>
              </a:rPr>
              <a:t>ชำระภาษีป้าย ปี 2568</a:t>
            </a:r>
          </a:p>
        </p:txBody>
      </p:sp>
      <p:sp>
        <p:nvSpPr>
          <p:cNvPr id="26" name="สี่เหลี่ยมผืนผ้า 25">
            <a:extLst>
              <a:ext uri="{FF2B5EF4-FFF2-40B4-BE49-F238E27FC236}">
                <a16:creationId xmlns:a16="http://schemas.microsoft.com/office/drawing/2014/main" id="{29FCD329-DE53-77B9-96DE-E9868D6DC7B7}"/>
              </a:ext>
            </a:extLst>
          </p:cNvPr>
          <p:cNvSpPr/>
          <p:nvPr/>
        </p:nvSpPr>
        <p:spPr>
          <a:xfrm>
            <a:off x="1783259" y="3520258"/>
            <a:ext cx="153599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0000" b="1" dirty="0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FakthongThin" panose="00000500000000000000" pitchFamily="2" charset="-34"/>
                <a:cs typeface="FakthongThin" panose="00000500000000000000" pitchFamily="2" charset="-34"/>
              </a:rPr>
              <a:t>กับ</a:t>
            </a:r>
          </a:p>
        </p:txBody>
      </p:sp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C60ACD5F-1C24-B124-E957-1BE0034BE802}"/>
              </a:ext>
            </a:extLst>
          </p:cNvPr>
          <p:cNvSpPr/>
          <p:nvPr/>
        </p:nvSpPr>
        <p:spPr>
          <a:xfrm>
            <a:off x="1670466" y="4263938"/>
            <a:ext cx="10222670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0000" b="1" cap="none" spc="0" dirty="0">
                <a:ln w="234950">
                  <a:gradFill flip="none" rotWithShape="1">
                    <a:gsLst>
                      <a:gs pos="0">
                        <a:srgbClr val="7030A0"/>
                      </a:gs>
                      <a:gs pos="33000">
                        <a:srgbClr val="00B050"/>
                      </a:gs>
                      <a:gs pos="68000">
                        <a:schemeClr val="accent6">
                          <a:lumMod val="75000"/>
                        </a:schemeClr>
                      </a:gs>
                      <a:gs pos="100000">
                        <a:srgbClr val="C00000"/>
                      </a:gs>
                    </a:gsLst>
                    <a:lin ang="10800000" scaled="1"/>
                    <a:tileRect/>
                  </a:gra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kthongThin" panose="00000500000000000000" pitchFamily="2" charset="-34"/>
                <a:cs typeface="FakthongThin" panose="00000500000000000000" pitchFamily="2" charset="-34"/>
              </a:rPr>
              <a:t>อบต.ท่าตูม</a:t>
            </a: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D3F890BD-23E6-DF1E-49DA-047ADA161119}"/>
              </a:ext>
            </a:extLst>
          </p:cNvPr>
          <p:cNvSpPr/>
          <p:nvPr/>
        </p:nvSpPr>
        <p:spPr>
          <a:xfrm>
            <a:off x="1641695" y="4253257"/>
            <a:ext cx="10222670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0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kthongThin" panose="00000500000000000000" pitchFamily="2" charset="-34"/>
                <a:cs typeface="FakthongThin" panose="00000500000000000000" pitchFamily="2" charset="-34"/>
              </a:rPr>
              <a:t>อบต.ท่าตูม</a:t>
            </a:r>
          </a:p>
        </p:txBody>
      </p:sp>
      <p:sp>
        <p:nvSpPr>
          <p:cNvPr id="29" name="สี่เหลี่ยมผืนผ้า 28">
            <a:extLst>
              <a:ext uri="{FF2B5EF4-FFF2-40B4-BE49-F238E27FC236}">
                <a16:creationId xmlns:a16="http://schemas.microsoft.com/office/drawing/2014/main" id="{DE3BE22B-A967-E73A-ED3A-1B48B4001622}"/>
              </a:ext>
            </a:extLst>
          </p:cNvPr>
          <p:cNvSpPr/>
          <p:nvPr/>
        </p:nvSpPr>
        <p:spPr>
          <a:xfrm>
            <a:off x="9543772" y="7412845"/>
            <a:ext cx="2053767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0000" b="1" dirty="0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FakthongThin" panose="00000500000000000000" pitchFamily="2" charset="-34"/>
                <a:cs typeface="FakthongThin" panose="00000500000000000000" pitchFamily="2" charset="-34"/>
              </a:rPr>
              <a:t>แล้ว</a:t>
            </a:r>
          </a:p>
        </p:txBody>
      </p:sp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5449387A-8E04-F4CB-DFE2-4F120AFC5AC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88" r="2437" b="33480"/>
          <a:stretch/>
        </p:blipFill>
        <p:spPr>
          <a:xfrm>
            <a:off x="11184593" y="7883891"/>
            <a:ext cx="10036360" cy="2060209"/>
          </a:xfrm>
          <a:prstGeom prst="rect">
            <a:avLst/>
          </a:prstGeom>
        </p:spPr>
      </p:pic>
      <p:sp>
        <p:nvSpPr>
          <p:cNvPr id="32" name="สี่เหลี่ยมผืนผ้า 31">
            <a:extLst>
              <a:ext uri="{FF2B5EF4-FFF2-40B4-BE49-F238E27FC236}">
                <a16:creationId xmlns:a16="http://schemas.microsoft.com/office/drawing/2014/main" id="{A9779C8E-8361-004F-03BE-FFB6CE6474FD}"/>
              </a:ext>
            </a:extLst>
          </p:cNvPr>
          <p:cNvSpPr/>
          <p:nvPr/>
        </p:nvSpPr>
        <p:spPr>
          <a:xfrm>
            <a:off x="13293868" y="8188689"/>
            <a:ext cx="484299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FC Motorway" panose="020B0500040200020003" pitchFamily="34" charset="-34"/>
                <a:cs typeface="FC Motorway" panose="020B0500040200020003" pitchFamily="34" charset="-34"/>
              </a:rPr>
              <a:t>นายสมเดช  ประทุมไชย</a:t>
            </a:r>
          </a:p>
        </p:txBody>
      </p:sp>
      <p:sp>
        <p:nvSpPr>
          <p:cNvPr id="33" name="สี่เหลี่ยมผืนผ้า 32">
            <a:extLst>
              <a:ext uri="{FF2B5EF4-FFF2-40B4-BE49-F238E27FC236}">
                <a16:creationId xmlns:a16="http://schemas.microsoft.com/office/drawing/2014/main" id="{744923B1-54BE-D24D-0887-75ED829147AF}"/>
              </a:ext>
            </a:extLst>
          </p:cNvPr>
          <p:cNvSpPr/>
          <p:nvPr/>
        </p:nvSpPr>
        <p:spPr>
          <a:xfrm>
            <a:off x="13450160" y="8735654"/>
            <a:ext cx="4530407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5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FC Motorway" panose="020B0500040200020003" pitchFamily="34" charset="-34"/>
                <a:cs typeface="FC Motorway" panose="020B0500040200020003" pitchFamily="34" charset="-34"/>
              </a:rPr>
              <a:t>นายกองค์การบริการส่วนตำบลท่าตูม</a:t>
            </a:r>
          </a:p>
        </p:txBody>
      </p:sp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24EC2849-8660-CCF4-8684-7B9ABFD4928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558" y="7253219"/>
            <a:ext cx="2856903" cy="285690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39</Words>
  <Application>Microsoft Office PowerPoint</Application>
  <PresentationFormat>กำหนดเอง</PresentationFormat>
  <Paragraphs>10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8" baseType="lpstr">
      <vt:lpstr>FC Motorway</vt:lpstr>
      <vt:lpstr>Arial</vt:lpstr>
      <vt:lpstr>Prompt ExtraBold</vt:lpstr>
      <vt:lpstr>FC Vision Rounded [Non-cml.]</vt:lpstr>
      <vt:lpstr>Calibri</vt:lpstr>
      <vt:lpstr>FakthongThin</vt:lpstr>
      <vt:lpstr>Office Theme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Purple and Pink Gradient Modern Bold Mobile App Presentation</dc:title>
  <dc:creator>ADMIN</dc:creator>
  <cp:lastModifiedBy>ADMIN</cp:lastModifiedBy>
  <cp:revision>10</cp:revision>
  <dcterms:created xsi:type="dcterms:W3CDTF">2006-08-16T00:00:00Z</dcterms:created>
  <dcterms:modified xsi:type="dcterms:W3CDTF">2025-01-27T11:57:48Z</dcterms:modified>
  <dc:identifier>DAGdHb0qE_k</dc:identifier>
</cp:coreProperties>
</file>