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Anantason Condensed Bold" panose="020B0604020202020204" charset="-34"/>
      <p:regular r:id="rId3"/>
      <p:bold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FC Iconic" panose="020B0604020202020204" charset="-34"/>
      <p:regular r:id="rId9"/>
      <p:bold r:id="rId10"/>
      <p:italic r:id="rId11"/>
      <p:boldItalic r:id="rId12"/>
    </p:embeddedFont>
    <p:embeddedFont>
      <p:font typeface="FreesiaUPC" panose="020B0604020202020204" pitchFamily="34" charset="-34"/>
      <p:regular r:id="rId13"/>
      <p:bold r:id="rId14"/>
      <p:italic r:id="rId15"/>
      <p:boldItalic r:id="rId16"/>
    </p:embeddedFont>
    <p:embeddedFont>
      <p:font typeface="Prompt SemiBold" panose="00000700000000000000" pitchFamily="2" charset="-34"/>
      <p:bold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4B14"/>
    <a:srgbClr val="B05E13"/>
    <a:srgbClr val="0A2EA6"/>
    <a:srgbClr val="027F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 autoAdjust="0"/>
    <p:restoredTop sz="94638" autoAdjust="0"/>
  </p:normalViewPr>
  <p:slideViewPr>
    <p:cSldViewPr>
      <p:cViewPr>
        <p:scale>
          <a:sx n="130" d="100"/>
          <a:sy n="130" d="100"/>
        </p:scale>
        <p:origin x="9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font" Target="fonts/font16.fntdata"/><Relationship Id="rId3" Type="http://schemas.openxmlformats.org/officeDocument/2006/relationships/font" Target="fonts/font1.fntdata"/><Relationship Id="rId21" Type="http://schemas.openxmlformats.org/officeDocument/2006/relationships/theme" Target="theme/theme1.xml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1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font" Target="fonts/font13.fntdata"/><Relationship Id="rId10" Type="http://schemas.openxmlformats.org/officeDocument/2006/relationships/font" Target="fonts/font8.fntdata"/><Relationship Id="rId19" Type="http://schemas.openxmlformats.org/officeDocument/2006/relationships/presProps" Target="presProps.xml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51E4785-4BE0-A76F-00A7-E8CBB18D40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49250" y="5524500"/>
            <a:ext cx="2209800" cy="1295400"/>
          </a:xfrm>
          <a:solidFill>
            <a:schemeClr val="accent1"/>
          </a:solidFill>
          <a:ln w="47625">
            <a:solidFill>
              <a:schemeClr val="bg1"/>
            </a:solidFill>
            <a:miter lim="800000"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TH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2AFCD414-B5D9-BA5C-C883-A6CEB4A3416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694033" y="5524500"/>
            <a:ext cx="2209800" cy="1295400"/>
          </a:xfrm>
          <a:solidFill>
            <a:schemeClr val="accent1"/>
          </a:solidFill>
          <a:ln w="47625">
            <a:solidFill>
              <a:schemeClr val="bg1"/>
            </a:solidFill>
            <a:miter lim="800000"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TH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3CC5856-6939-5D86-B792-A033973F983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38816" y="5524500"/>
            <a:ext cx="2209800" cy="1295400"/>
          </a:xfrm>
          <a:solidFill>
            <a:schemeClr val="accent1"/>
          </a:solidFill>
          <a:ln w="47625">
            <a:solidFill>
              <a:schemeClr val="bg1"/>
            </a:solidFill>
            <a:miter lim="800000"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TH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1D926F2-8524-B519-CB4A-F4B5FE3E7E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9250" y="6938433"/>
            <a:ext cx="2209800" cy="1295400"/>
          </a:xfrm>
          <a:solidFill>
            <a:schemeClr val="accent1"/>
          </a:solidFill>
          <a:ln w="47625">
            <a:solidFill>
              <a:schemeClr val="bg1"/>
            </a:solidFill>
            <a:miter lim="800000"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TH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43DDA1BD-FA38-0C5E-CCF6-D08CB91752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94033" y="6938433"/>
            <a:ext cx="2209800" cy="1295400"/>
          </a:xfrm>
          <a:solidFill>
            <a:schemeClr val="accent1"/>
          </a:solidFill>
          <a:ln w="47625">
            <a:solidFill>
              <a:schemeClr val="bg1"/>
            </a:solidFill>
            <a:miter lim="800000"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TH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2A4D6635-5E78-9B80-0F5C-E3943CBC7C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038816" y="6938433"/>
            <a:ext cx="2209800" cy="1295400"/>
          </a:xfrm>
          <a:solidFill>
            <a:schemeClr val="accent1"/>
          </a:solidFill>
          <a:ln w="47625">
            <a:solidFill>
              <a:schemeClr val="bg1"/>
            </a:solidFill>
            <a:miter lim="800000"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TH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F3948C4A-F661-A404-8BE7-D48F1C41EA5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49250" y="8352366"/>
            <a:ext cx="2209800" cy="1295400"/>
          </a:xfrm>
          <a:solidFill>
            <a:schemeClr val="accent1"/>
          </a:solidFill>
          <a:ln w="47625">
            <a:solidFill>
              <a:schemeClr val="bg1"/>
            </a:solidFill>
            <a:miter lim="800000"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TH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2D1C1B29-9B0C-AE5D-5671-A765BB2958A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94033" y="8352366"/>
            <a:ext cx="2209800" cy="1295400"/>
          </a:xfrm>
          <a:solidFill>
            <a:schemeClr val="accent1"/>
          </a:solidFill>
          <a:ln w="47625">
            <a:solidFill>
              <a:schemeClr val="bg1"/>
            </a:solidFill>
            <a:miter lim="800000"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TH"/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A7EE46C2-48C9-295D-9A79-89047155A62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38816" y="8352366"/>
            <a:ext cx="2209800" cy="1295400"/>
          </a:xfrm>
          <a:solidFill>
            <a:schemeClr val="accent1"/>
          </a:solidFill>
          <a:ln w="47625">
            <a:solidFill>
              <a:schemeClr val="bg1"/>
            </a:solidFill>
            <a:miter lim="800000"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microsoft.com/office/2007/relationships/hdphoto" Target="../media/hdphoto2.wdp"/><Relationship Id="rId26" Type="http://schemas.microsoft.com/office/2007/relationships/hdphoto" Target="../media/hdphoto6.wdp"/><Relationship Id="rId39" Type="http://schemas.openxmlformats.org/officeDocument/2006/relationships/image" Target="../media/image27.png"/><Relationship Id="rId21" Type="http://schemas.openxmlformats.org/officeDocument/2006/relationships/image" Target="../media/image17.png"/><Relationship Id="rId34" Type="http://schemas.microsoft.com/office/2007/relationships/hdphoto" Target="../media/hdphoto10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microsoft.com/office/2007/relationships/hdphoto" Target="../media/hdphoto3.wdp"/><Relationship Id="rId29" Type="http://schemas.openxmlformats.org/officeDocument/2006/relationships/image" Target="../media/image21.png"/><Relationship Id="rId41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microsoft.com/office/2007/relationships/hdphoto" Target="../media/hdphoto5.wdp"/><Relationship Id="rId32" Type="http://schemas.microsoft.com/office/2007/relationships/hdphoto" Target="../media/hdphoto9.wdp"/><Relationship Id="rId37" Type="http://schemas.openxmlformats.org/officeDocument/2006/relationships/image" Target="../media/image26.png"/><Relationship Id="rId40" Type="http://schemas.microsoft.com/office/2007/relationships/hdphoto" Target="../media/hdphoto12.wdp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18.png"/><Relationship Id="rId28" Type="http://schemas.microsoft.com/office/2007/relationships/hdphoto" Target="../media/hdphoto7.wdp"/><Relationship Id="rId36" Type="http://schemas.openxmlformats.org/officeDocument/2006/relationships/image" Target="../media/image25.jpe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31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microsoft.com/office/2007/relationships/hdphoto" Target="../media/hdphoto4.wdp"/><Relationship Id="rId27" Type="http://schemas.openxmlformats.org/officeDocument/2006/relationships/image" Target="../media/image20.png"/><Relationship Id="rId30" Type="http://schemas.microsoft.com/office/2007/relationships/hdphoto" Target="../media/hdphoto8.wdp"/><Relationship Id="rId35" Type="http://schemas.openxmlformats.org/officeDocument/2006/relationships/image" Target="../media/image24.png"/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19.png"/><Relationship Id="rId33" Type="http://schemas.openxmlformats.org/officeDocument/2006/relationships/image" Target="../media/image23.png"/><Relationship Id="rId38" Type="http://schemas.microsoft.com/office/2007/relationships/hdphoto" Target="../media/hdphoto1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1A9C9">
                <a:alpha val="100000"/>
              </a:srgbClr>
            </a:gs>
            <a:gs pos="50000">
              <a:srgbClr val="EDD342">
                <a:alpha val="100000"/>
              </a:srgbClr>
            </a:gs>
            <a:gs pos="100000">
              <a:srgbClr val="F9A300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รูปภาพ 75">
            <a:extLst>
              <a:ext uri="{FF2B5EF4-FFF2-40B4-BE49-F238E27FC236}">
                <a16:creationId xmlns:a16="http://schemas.microsoft.com/office/drawing/2014/main" id="{83AE4EE4-0BE7-4929-809C-D1465A4DF6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07" y="330492"/>
            <a:ext cx="4966928" cy="3431362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FC4375EF-BFF2-D82E-9DB6-6DAEC9216583}"/>
              </a:ext>
            </a:extLst>
          </p:cNvPr>
          <p:cNvSpPr/>
          <p:nvPr/>
        </p:nvSpPr>
        <p:spPr>
          <a:xfrm>
            <a:off x="0" y="9962954"/>
            <a:ext cx="7556500" cy="730446"/>
          </a:xfrm>
          <a:prstGeom prst="rect">
            <a:avLst/>
          </a:prstGeom>
          <a:solidFill>
            <a:srgbClr val="027F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sp>
        <p:nvSpPr>
          <p:cNvPr id="5" name="Freeform 5"/>
          <p:cNvSpPr/>
          <p:nvPr/>
        </p:nvSpPr>
        <p:spPr>
          <a:xfrm>
            <a:off x="5980569" y="9817255"/>
            <a:ext cx="822930" cy="825978"/>
          </a:xfrm>
          <a:custGeom>
            <a:avLst/>
            <a:gdLst/>
            <a:ahLst/>
            <a:cxnLst/>
            <a:rect l="l" t="t" r="r" b="b"/>
            <a:pathLst>
              <a:path w="822930" h="825978">
                <a:moveTo>
                  <a:pt x="0" y="0"/>
                </a:moveTo>
                <a:lnTo>
                  <a:pt x="822930" y="0"/>
                </a:lnTo>
                <a:lnTo>
                  <a:pt x="822930" y="825979"/>
                </a:lnTo>
                <a:lnTo>
                  <a:pt x="0" y="8259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TH"/>
          </a:p>
        </p:txBody>
      </p:sp>
      <p:sp>
        <p:nvSpPr>
          <p:cNvPr id="9" name="Freeform 9"/>
          <p:cNvSpPr/>
          <p:nvPr/>
        </p:nvSpPr>
        <p:spPr>
          <a:xfrm>
            <a:off x="-215001" y="1805882"/>
            <a:ext cx="4285334" cy="2462696"/>
          </a:xfrm>
          <a:custGeom>
            <a:avLst/>
            <a:gdLst/>
            <a:ahLst/>
            <a:cxnLst/>
            <a:rect l="l" t="t" r="r" b="b"/>
            <a:pathLst>
              <a:path w="4285334" h="2462696">
                <a:moveTo>
                  <a:pt x="0" y="0"/>
                </a:moveTo>
                <a:lnTo>
                  <a:pt x="4285334" y="0"/>
                </a:lnTo>
                <a:lnTo>
                  <a:pt x="4285334" y="2462696"/>
                </a:lnTo>
                <a:lnTo>
                  <a:pt x="0" y="24626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TH"/>
          </a:p>
        </p:txBody>
      </p:sp>
      <p:sp>
        <p:nvSpPr>
          <p:cNvPr id="10" name="Freeform 10"/>
          <p:cNvSpPr/>
          <p:nvPr/>
        </p:nvSpPr>
        <p:spPr>
          <a:xfrm>
            <a:off x="-52039" y="1921321"/>
            <a:ext cx="3413637" cy="2151811"/>
          </a:xfrm>
          <a:custGeom>
            <a:avLst/>
            <a:gdLst/>
            <a:ahLst/>
            <a:cxnLst/>
            <a:rect l="l" t="t" r="r" b="b"/>
            <a:pathLst>
              <a:path w="3413637" h="2151811">
                <a:moveTo>
                  <a:pt x="0" y="0"/>
                </a:moveTo>
                <a:lnTo>
                  <a:pt x="3413637" y="0"/>
                </a:lnTo>
                <a:lnTo>
                  <a:pt x="3413637" y="2151811"/>
                </a:lnTo>
                <a:lnTo>
                  <a:pt x="0" y="21518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TH"/>
          </a:p>
        </p:txBody>
      </p:sp>
      <p:sp>
        <p:nvSpPr>
          <p:cNvPr id="11" name="Freeform 11"/>
          <p:cNvSpPr/>
          <p:nvPr/>
        </p:nvSpPr>
        <p:spPr>
          <a:xfrm>
            <a:off x="930214" y="2801011"/>
            <a:ext cx="280406" cy="606530"/>
          </a:xfrm>
          <a:custGeom>
            <a:avLst/>
            <a:gdLst/>
            <a:ahLst/>
            <a:cxnLst/>
            <a:rect l="l" t="t" r="r" b="b"/>
            <a:pathLst>
              <a:path w="280406" h="606530">
                <a:moveTo>
                  <a:pt x="0" y="0"/>
                </a:moveTo>
                <a:lnTo>
                  <a:pt x="280406" y="0"/>
                </a:lnTo>
                <a:lnTo>
                  <a:pt x="280406" y="606531"/>
                </a:lnTo>
                <a:lnTo>
                  <a:pt x="0" y="60653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TH"/>
          </a:p>
        </p:txBody>
      </p:sp>
      <p:sp>
        <p:nvSpPr>
          <p:cNvPr id="15" name="Freeform 15"/>
          <p:cNvSpPr/>
          <p:nvPr/>
        </p:nvSpPr>
        <p:spPr>
          <a:xfrm>
            <a:off x="1459304" y="2506984"/>
            <a:ext cx="347460" cy="673584"/>
          </a:xfrm>
          <a:custGeom>
            <a:avLst/>
            <a:gdLst/>
            <a:ahLst/>
            <a:cxnLst/>
            <a:rect l="l" t="t" r="r" b="b"/>
            <a:pathLst>
              <a:path w="347460" h="673584">
                <a:moveTo>
                  <a:pt x="0" y="0"/>
                </a:moveTo>
                <a:lnTo>
                  <a:pt x="347460" y="0"/>
                </a:lnTo>
                <a:lnTo>
                  <a:pt x="347460" y="673583"/>
                </a:lnTo>
                <a:lnTo>
                  <a:pt x="0" y="67358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TH"/>
          </a:p>
        </p:txBody>
      </p:sp>
      <p:sp>
        <p:nvSpPr>
          <p:cNvPr id="16" name="Freeform 16"/>
          <p:cNvSpPr/>
          <p:nvPr/>
        </p:nvSpPr>
        <p:spPr>
          <a:xfrm>
            <a:off x="1153504" y="2444715"/>
            <a:ext cx="347460" cy="713206"/>
          </a:xfrm>
          <a:custGeom>
            <a:avLst/>
            <a:gdLst/>
            <a:ahLst/>
            <a:cxnLst/>
            <a:rect l="l" t="t" r="r" b="b"/>
            <a:pathLst>
              <a:path w="347460" h="713206">
                <a:moveTo>
                  <a:pt x="0" y="0"/>
                </a:moveTo>
                <a:lnTo>
                  <a:pt x="347460" y="0"/>
                </a:lnTo>
                <a:lnTo>
                  <a:pt x="347460" y="713206"/>
                </a:lnTo>
                <a:lnTo>
                  <a:pt x="0" y="7132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TH"/>
          </a:p>
        </p:txBody>
      </p:sp>
      <p:sp>
        <p:nvSpPr>
          <p:cNvPr id="17" name="Freeform 17"/>
          <p:cNvSpPr/>
          <p:nvPr/>
        </p:nvSpPr>
        <p:spPr>
          <a:xfrm>
            <a:off x="5860621" y="-225050"/>
            <a:ext cx="2276774" cy="1383742"/>
          </a:xfrm>
          <a:custGeom>
            <a:avLst/>
            <a:gdLst/>
            <a:ahLst/>
            <a:cxnLst/>
            <a:rect l="l" t="t" r="r" b="b"/>
            <a:pathLst>
              <a:path w="2276774" h="1383742">
                <a:moveTo>
                  <a:pt x="0" y="0"/>
                </a:moveTo>
                <a:lnTo>
                  <a:pt x="2276775" y="0"/>
                </a:lnTo>
                <a:lnTo>
                  <a:pt x="2276775" y="1383743"/>
                </a:lnTo>
                <a:lnTo>
                  <a:pt x="0" y="138374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TH"/>
          </a:p>
        </p:txBody>
      </p:sp>
      <p:sp>
        <p:nvSpPr>
          <p:cNvPr id="18" name="Freeform 18"/>
          <p:cNvSpPr/>
          <p:nvPr/>
        </p:nvSpPr>
        <p:spPr>
          <a:xfrm>
            <a:off x="6028606" y="-473768"/>
            <a:ext cx="2176194" cy="1575759"/>
          </a:xfrm>
          <a:custGeom>
            <a:avLst/>
            <a:gdLst/>
            <a:ahLst/>
            <a:cxnLst/>
            <a:rect l="l" t="t" r="r" b="b"/>
            <a:pathLst>
              <a:path w="2176194" h="1575759">
                <a:moveTo>
                  <a:pt x="0" y="0"/>
                </a:moveTo>
                <a:lnTo>
                  <a:pt x="2176194" y="0"/>
                </a:lnTo>
                <a:lnTo>
                  <a:pt x="2176194" y="1575759"/>
                </a:lnTo>
                <a:lnTo>
                  <a:pt x="0" y="157575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TH"/>
          </a:p>
        </p:txBody>
      </p:sp>
      <p:sp>
        <p:nvSpPr>
          <p:cNvPr id="19" name="Freeform 19"/>
          <p:cNvSpPr/>
          <p:nvPr/>
        </p:nvSpPr>
        <p:spPr>
          <a:xfrm>
            <a:off x="-647681" y="-171869"/>
            <a:ext cx="2273726" cy="1383742"/>
          </a:xfrm>
          <a:custGeom>
            <a:avLst/>
            <a:gdLst/>
            <a:ahLst/>
            <a:cxnLst/>
            <a:rect l="l" t="t" r="r" b="b"/>
            <a:pathLst>
              <a:path w="2273726" h="1383742">
                <a:moveTo>
                  <a:pt x="0" y="0"/>
                </a:moveTo>
                <a:lnTo>
                  <a:pt x="2273727" y="0"/>
                </a:lnTo>
                <a:lnTo>
                  <a:pt x="2273727" y="1383743"/>
                </a:lnTo>
                <a:lnTo>
                  <a:pt x="0" y="138374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TH"/>
          </a:p>
        </p:txBody>
      </p:sp>
      <p:sp>
        <p:nvSpPr>
          <p:cNvPr id="20" name="Freeform 20"/>
          <p:cNvSpPr/>
          <p:nvPr/>
        </p:nvSpPr>
        <p:spPr>
          <a:xfrm>
            <a:off x="-820548" y="-510065"/>
            <a:ext cx="2179242" cy="1575759"/>
          </a:xfrm>
          <a:custGeom>
            <a:avLst/>
            <a:gdLst/>
            <a:ahLst/>
            <a:cxnLst/>
            <a:rect l="l" t="t" r="r" b="b"/>
            <a:pathLst>
              <a:path w="2179242" h="1575759">
                <a:moveTo>
                  <a:pt x="0" y="0"/>
                </a:moveTo>
                <a:lnTo>
                  <a:pt x="2179242" y="0"/>
                </a:lnTo>
                <a:lnTo>
                  <a:pt x="2179242" y="1575759"/>
                </a:lnTo>
                <a:lnTo>
                  <a:pt x="0" y="157575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TH"/>
          </a:p>
        </p:txBody>
      </p:sp>
      <p:grpSp>
        <p:nvGrpSpPr>
          <p:cNvPr id="21" name="Group 21"/>
          <p:cNvGrpSpPr/>
          <p:nvPr/>
        </p:nvGrpSpPr>
        <p:grpSpPr>
          <a:xfrm>
            <a:off x="387994" y="3943320"/>
            <a:ext cx="6845747" cy="1639757"/>
            <a:chOff x="0" y="0"/>
            <a:chExt cx="2453361" cy="587652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453361" cy="587652"/>
            </a:xfrm>
            <a:custGeom>
              <a:avLst/>
              <a:gdLst/>
              <a:ahLst/>
              <a:cxnLst/>
              <a:rect l="l" t="t" r="r" b="b"/>
              <a:pathLst>
                <a:path w="2453361" h="587652">
                  <a:moveTo>
                    <a:pt x="20356" y="0"/>
                  </a:moveTo>
                  <a:lnTo>
                    <a:pt x="2433005" y="0"/>
                  </a:lnTo>
                  <a:cubicBezTo>
                    <a:pt x="2438403" y="0"/>
                    <a:pt x="2443581" y="2145"/>
                    <a:pt x="2447399" y="5962"/>
                  </a:cubicBezTo>
                  <a:cubicBezTo>
                    <a:pt x="2451216" y="9780"/>
                    <a:pt x="2453361" y="14958"/>
                    <a:pt x="2453361" y="20356"/>
                  </a:cubicBezTo>
                  <a:lnTo>
                    <a:pt x="2453361" y="567296"/>
                  </a:lnTo>
                  <a:cubicBezTo>
                    <a:pt x="2453361" y="572694"/>
                    <a:pt x="2451216" y="577872"/>
                    <a:pt x="2447399" y="581690"/>
                  </a:cubicBezTo>
                  <a:cubicBezTo>
                    <a:pt x="2443581" y="585507"/>
                    <a:pt x="2438403" y="587652"/>
                    <a:pt x="2433005" y="587652"/>
                  </a:cubicBezTo>
                  <a:lnTo>
                    <a:pt x="20356" y="587652"/>
                  </a:lnTo>
                  <a:cubicBezTo>
                    <a:pt x="14958" y="587652"/>
                    <a:pt x="9780" y="585507"/>
                    <a:pt x="5962" y="581690"/>
                  </a:cubicBezTo>
                  <a:cubicBezTo>
                    <a:pt x="2145" y="577872"/>
                    <a:pt x="0" y="572694"/>
                    <a:pt x="0" y="567296"/>
                  </a:cubicBezTo>
                  <a:lnTo>
                    <a:pt x="0" y="20356"/>
                  </a:lnTo>
                  <a:cubicBezTo>
                    <a:pt x="0" y="14958"/>
                    <a:pt x="2145" y="9780"/>
                    <a:pt x="5962" y="5962"/>
                  </a:cubicBezTo>
                  <a:cubicBezTo>
                    <a:pt x="9780" y="2145"/>
                    <a:pt x="14958" y="0"/>
                    <a:pt x="20356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gradFill>
                <a:gsLst>
                  <a:gs pos="0">
                    <a:srgbClr val="01A9C9">
                      <a:alpha val="100000"/>
                    </a:srgbClr>
                  </a:gs>
                  <a:gs pos="50000">
                    <a:srgbClr val="EDD342">
                      <a:alpha val="100000"/>
                    </a:srgbClr>
                  </a:gs>
                  <a:gs pos="100000">
                    <a:srgbClr val="F9A300">
                      <a:alpha val="100000"/>
                    </a:srgbClr>
                  </a:gs>
                </a:gsLst>
                <a:lin ang="5400000"/>
              </a:gradFill>
              <a:prstDash val="solid"/>
              <a:miter/>
            </a:ln>
          </p:spPr>
          <p:txBody>
            <a:bodyPr/>
            <a:lstStyle/>
            <a:p>
              <a:endParaRPr lang="en-TH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0"/>
              <a:ext cx="2453361" cy="5876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86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246433" y="3800278"/>
            <a:ext cx="597387" cy="417561"/>
          </a:xfrm>
          <a:custGeom>
            <a:avLst/>
            <a:gdLst/>
            <a:ahLst/>
            <a:cxnLst/>
            <a:rect l="l" t="t" r="r" b="b"/>
            <a:pathLst>
              <a:path w="597387" h="417561">
                <a:moveTo>
                  <a:pt x="0" y="0"/>
                </a:moveTo>
                <a:lnTo>
                  <a:pt x="597387" y="0"/>
                </a:lnTo>
                <a:lnTo>
                  <a:pt x="597387" y="417561"/>
                </a:lnTo>
                <a:lnTo>
                  <a:pt x="0" y="41756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TH"/>
          </a:p>
        </p:txBody>
      </p:sp>
      <p:sp>
        <p:nvSpPr>
          <p:cNvPr id="25" name="Freeform 25"/>
          <p:cNvSpPr/>
          <p:nvPr/>
        </p:nvSpPr>
        <p:spPr>
          <a:xfrm>
            <a:off x="6919319" y="9832495"/>
            <a:ext cx="597387" cy="417561"/>
          </a:xfrm>
          <a:custGeom>
            <a:avLst/>
            <a:gdLst/>
            <a:ahLst/>
            <a:cxnLst/>
            <a:rect l="l" t="t" r="r" b="b"/>
            <a:pathLst>
              <a:path w="597387" h="417561">
                <a:moveTo>
                  <a:pt x="0" y="0"/>
                </a:moveTo>
                <a:lnTo>
                  <a:pt x="597386" y="0"/>
                </a:lnTo>
                <a:lnTo>
                  <a:pt x="597386" y="417561"/>
                </a:lnTo>
                <a:lnTo>
                  <a:pt x="0" y="41756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TH"/>
          </a:p>
        </p:txBody>
      </p:sp>
      <p:sp>
        <p:nvSpPr>
          <p:cNvPr id="26" name="Freeform 26"/>
          <p:cNvSpPr/>
          <p:nvPr/>
        </p:nvSpPr>
        <p:spPr>
          <a:xfrm>
            <a:off x="146906" y="10213481"/>
            <a:ext cx="597387" cy="417561"/>
          </a:xfrm>
          <a:custGeom>
            <a:avLst/>
            <a:gdLst/>
            <a:ahLst/>
            <a:cxnLst/>
            <a:rect l="l" t="t" r="r" b="b"/>
            <a:pathLst>
              <a:path w="597387" h="417561">
                <a:moveTo>
                  <a:pt x="0" y="0"/>
                </a:moveTo>
                <a:lnTo>
                  <a:pt x="597387" y="0"/>
                </a:lnTo>
                <a:lnTo>
                  <a:pt x="597387" y="417561"/>
                </a:lnTo>
                <a:lnTo>
                  <a:pt x="0" y="41756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TH"/>
          </a:p>
        </p:txBody>
      </p:sp>
      <p:sp>
        <p:nvSpPr>
          <p:cNvPr id="27" name="Freeform 27"/>
          <p:cNvSpPr/>
          <p:nvPr/>
        </p:nvSpPr>
        <p:spPr>
          <a:xfrm>
            <a:off x="2254319" y="2905474"/>
            <a:ext cx="3692021" cy="1088055"/>
          </a:xfrm>
          <a:custGeom>
            <a:avLst/>
            <a:gdLst/>
            <a:ahLst/>
            <a:cxnLst/>
            <a:rect l="l" t="t" r="r" b="b"/>
            <a:pathLst>
              <a:path w="3692021" h="1088055">
                <a:moveTo>
                  <a:pt x="0" y="0"/>
                </a:moveTo>
                <a:lnTo>
                  <a:pt x="3692021" y="0"/>
                </a:lnTo>
                <a:lnTo>
                  <a:pt x="3692021" y="1088055"/>
                </a:lnTo>
                <a:lnTo>
                  <a:pt x="0" y="108805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TH"/>
          </a:p>
        </p:txBody>
      </p:sp>
      <p:sp>
        <p:nvSpPr>
          <p:cNvPr id="28" name="TextBox 28"/>
          <p:cNvSpPr txBox="1"/>
          <p:nvPr/>
        </p:nvSpPr>
        <p:spPr>
          <a:xfrm>
            <a:off x="3038329" y="2614719"/>
            <a:ext cx="3000150" cy="3983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178"/>
              </a:lnSpc>
              <a:spcBef>
                <a:spcPct val="0"/>
              </a:spcBef>
            </a:pPr>
            <a:r>
              <a:rPr lang="th-TH" sz="2648" u="none" strike="noStrike" dirty="0">
                <a:solidFill>
                  <a:srgbClr val="FFFFFF"/>
                </a:solidFill>
                <a:effectLst>
                  <a:glow rad="95467">
                    <a:srgbClr val="027F97"/>
                  </a:glow>
                </a:effectLst>
                <a:latin typeface="FC Iconic" panose="020B0500040200020003" pitchFamily="34" charset="-34"/>
                <a:ea typeface="JS Toomtam"/>
                <a:cs typeface="FC Iconic" panose="020B0500040200020003" pitchFamily="34" charset="-34"/>
                <a:sym typeface="JS Toomtam"/>
              </a:rPr>
              <a:t>ป้องกันและลดอุบัติเหตุช่วง</a:t>
            </a:r>
            <a:endParaRPr lang="en-US" sz="2648" u="none" strike="noStrike" dirty="0">
              <a:solidFill>
                <a:srgbClr val="FFFFFF"/>
              </a:solidFill>
              <a:effectLst>
                <a:glow rad="95467">
                  <a:srgbClr val="027F97"/>
                </a:glow>
              </a:effectLst>
              <a:latin typeface="FC Iconic" panose="020B0500040200020003" pitchFamily="34" charset="-34"/>
              <a:ea typeface="JS Toomtam"/>
              <a:cs typeface="FC Iconic" panose="020B0500040200020003" pitchFamily="34" charset="-34"/>
              <a:sym typeface="JS Toomtam"/>
            </a:endParaRPr>
          </a:p>
        </p:txBody>
      </p:sp>
      <p:sp>
        <p:nvSpPr>
          <p:cNvPr id="29" name="Freeform 29"/>
          <p:cNvSpPr/>
          <p:nvPr/>
        </p:nvSpPr>
        <p:spPr>
          <a:xfrm>
            <a:off x="1734857" y="2828442"/>
            <a:ext cx="691871" cy="825978"/>
          </a:xfrm>
          <a:custGeom>
            <a:avLst/>
            <a:gdLst/>
            <a:ahLst/>
            <a:cxnLst/>
            <a:rect l="l" t="t" r="r" b="b"/>
            <a:pathLst>
              <a:path w="691871" h="825978">
                <a:moveTo>
                  <a:pt x="0" y="0"/>
                </a:moveTo>
                <a:lnTo>
                  <a:pt x="691871" y="0"/>
                </a:lnTo>
                <a:lnTo>
                  <a:pt x="691871" y="825979"/>
                </a:lnTo>
                <a:lnTo>
                  <a:pt x="0" y="82597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TH"/>
          </a:p>
        </p:txBody>
      </p:sp>
      <p:sp>
        <p:nvSpPr>
          <p:cNvPr id="31" name="TextBox 31"/>
          <p:cNvSpPr txBox="1"/>
          <p:nvPr/>
        </p:nvSpPr>
        <p:spPr>
          <a:xfrm>
            <a:off x="5772567" y="3569259"/>
            <a:ext cx="1719774" cy="3983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3178"/>
              </a:lnSpc>
              <a:spcBef>
                <a:spcPct val="0"/>
              </a:spcBef>
              <a:defRPr sz="2648" u="none" strike="noStrike">
                <a:solidFill>
                  <a:srgbClr val="FFFFFF"/>
                </a:solidFill>
                <a:effectLst>
                  <a:glow rad="95467">
                    <a:srgbClr val="027F97"/>
                  </a:glow>
                </a:effectLst>
                <a:latin typeface="FC Iconic" panose="020B0500040200020003" pitchFamily="34" charset="-34"/>
                <a:ea typeface="JS Toomtam"/>
                <a:cs typeface="FC Iconic" panose="020B0500040200020003" pitchFamily="34" charset="-34"/>
              </a:defRPr>
            </a:lvl1pPr>
          </a:lstStyle>
          <a:p>
            <a:r>
              <a:rPr lang="en-US" dirty="0" err="1">
                <a:sym typeface="JS Toomtam"/>
              </a:rPr>
              <a:t>ประจำปี</a:t>
            </a:r>
            <a:r>
              <a:rPr lang="en-US" dirty="0">
                <a:sym typeface="JS Toomtam"/>
              </a:rPr>
              <a:t> 2569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655612" y="19284"/>
            <a:ext cx="2969531" cy="3983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ts val="3178"/>
              </a:lnSpc>
              <a:spcBef>
                <a:spcPct val="0"/>
              </a:spcBef>
              <a:defRPr sz="2648" u="none" strike="noStrike">
                <a:solidFill>
                  <a:srgbClr val="FFFFFF"/>
                </a:solidFill>
                <a:effectLst>
                  <a:glow rad="95467">
                    <a:srgbClr val="027F97"/>
                  </a:glow>
                </a:effectLst>
                <a:latin typeface="FC Iconic" panose="020B0500040200020003" pitchFamily="34" charset="-34"/>
                <a:ea typeface="JS Toomtam"/>
                <a:cs typeface="FC Iconic" panose="020B0500040200020003" pitchFamily="34" charset="-34"/>
              </a:defRPr>
            </a:lvl1pPr>
          </a:lstStyle>
          <a:p>
            <a:r>
              <a:rPr lang="en-US" dirty="0" err="1">
                <a:sym typeface="JS Toomtam"/>
              </a:rPr>
              <a:t>จดหมายข่าวประชาสัมพันธ์</a:t>
            </a:r>
            <a:endParaRPr lang="en-US" dirty="0">
              <a:sym typeface="JS Toomtam"/>
            </a:endParaRPr>
          </a:p>
        </p:txBody>
      </p:sp>
      <p:sp>
        <p:nvSpPr>
          <p:cNvPr id="53" name="TextBox 53"/>
          <p:cNvSpPr txBox="1"/>
          <p:nvPr/>
        </p:nvSpPr>
        <p:spPr>
          <a:xfrm>
            <a:off x="4229318" y="188125"/>
            <a:ext cx="2397329" cy="153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202"/>
              </a:lnSpc>
              <a:spcBef>
                <a:spcPct val="0"/>
              </a:spcBef>
            </a:pPr>
            <a:r>
              <a:rPr lang="en-US" sz="1002" b="1" u="none" strike="noStrike" dirty="0" err="1">
                <a:solidFill>
                  <a:srgbClr val="FFFFFF"/>
                </a:solidFill>
                <a:latin typeface="Anantason Condensed Bold"/>
                <a:ea typeface="Anantason Condensed Bold"/>
                <a:cs typeface="Anantason Condensed Bold"/>
                <a:sym typeface="Anantason Condensed Bold"/>
              </a:rPr>
              <a:t>ฉบับที่</a:t>
            </a:r>
            <a:r>
              <a:rPr lang="en-US" sz="1002" b="1" u="none" strike="noStrike" dirty="0">
                <a:solidFill>
                  <a:srgbClr val="FFFFFF"/>
                </a:solidFill>
                <a:latin typeface="Anantason Condensed Bold"/>
                <a:ea typeface="Anantason Condensed Bold"/>
                <a:cs typeface="Anantason Condensed Bold"/>
                <a:sym typeface="Anantason Condensed Bold"/>
              </a:rPr>
              <a:t> 8/2569 </a:t>
            </a:r>
            <a:r>
              <a:rPr lang="en-US" sz="1002" b="1" u="none" strike="noStrike" dirty="0" err="1">
                <a:solidFill>
                  <a:srgbClr val="FFFFFF"/>
                </a:solidFill>
                <a:latin typeface="Anantason Condensed Bold"/>
                <a:ea typeface="Anantason Condensed Bold"/>
                <a:cs typeface="Anantason Condensed Bold"/>
                <a:sym typeface="Anantason Condensed Bold"/>
              </a:rPr>
              <a:t>วันที่</a:t>
            </a:r>
            <a:r>
              <a:rPr lang="en-US" sz="1002" b="1" u="none" strike="noStrike" dirty="0">
                <a:solidFill>
                  <a:srgbClr val="FFFFFF"/>
                </a:solidFill>
                <a:latin typeface="Anantason Condensed Bold"/>
                <a:ea typeface="Anantason Condensed Bold"/>
                <a:cs typeface="Anantason Condensed Bold"/>
                <a:sym typeface="Anantason Condensed Bold"/>
              </a:rPr>
              <a:t> 10 </a:t>
            </a:r>
            <a:r>
              <a:rPr lang="en-US" sz="1002" b="1" u="none" strike="noStrike" dirty="0" err="1">
                <a:solidFill>
                  <a:srgbClr val="FFFFFF"/>
                </a:solidFill>
                <a:latin typeface="Anantason Condensed Bold"/>
                <a:ea typeface="Anantason Condensed Bold"/>
                <a:cs typeface="Anantason Condensed Bold"/>
                <a:sym typeface="Anantason Condensed Bold"/>
              </a:rPr>
              <a:t>เมษายน</a:t>
            </a:r>
            <a:r>
              <a:rPr lang="en-US" sz="1002" b="1" u="none" strike="noStrike" dirty="0">
                <a:solidFill>
                  <a:srgbClr val="FFFFFF"/>
                </a:solidFill>
                <a:latin typeface="Anantason Condensed Bold"/>
                <a:ea typeface="Anantason Condensed Bold"/>
                <a:cs typeface="Anantason Condensed Bold"/>
                <a:sym typeface="Anantason Condensed Bold"/>
              </a:rPr>
              <a:t> </a:t>
            </a:r>
            <a:r>
              <a:rPr lang="en-US" sz="1002" b="1" u="none" strike="noStrike" dirty="0" err="1">
                <a:solidFill>
                  <a:srgbClr val="FFFFFF"/>
                </a:solidFill>
                <a:latin typeface="Anantason Condensed Bold"/>
                <a:ea typeface="Anantason Condensed Bold"/>
                <a:cs typeface="Anantason Condensed Bold"/>
                <a:sym typeface="Anantason Condensed Bold"/>
              </a:rPr>
              <a:t>พ.ศ</a:t>
            </a:r>
            <a:r>
              <a:rPr lang="en-US" sz="1002" b="1" u="none" strike="noStrike" dirty="0">
                <a:solidFill>
                  <a:srgbClr val="FFFFFF"/>
                </a:solidFill>
                <a:latin typeface="Anantason Condensed Bold"/>
                <a:ea typeface="Anantason Condensed Bold"/>
                <a:cs typeface="Anantason Condensed Bold"/>
                <a:sym typeface="Anantason Condensed Bold"/>
              </a:rPr>
              <a:t>. 2569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505033" y="3982833"/>
            <a:ext cx="6611670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09"/>
              </a:lnSpc>
            </a:pPr>
            <a:r>
              <a:rPr lang="en-US" dirty="0">
                <a:solidFill>
                  <a:srgbClr val="000000"/>
                </a:solidFill>
                <a:latin typeface="FC Iconic" panose="020B0500040200020003" pitchFamily="34" charset="-34"/>
                <a:ea typeface="Anantason Condensed"/>
                <a:cs typeface="FC Iconic" panose="020B0500040200020003" pitchFamily="34" charset="-34"/>
                <a:sym typeface="Anantason Condensed"/>
              </a:rPr>
              <a:t> </a:t>
            </a:r>
          </a:p>
        </p:txBody>
      </p:sp>
      <p:pic>
        <p:nvPicPr>
          <p:cNvPr id="4" name="ตัวแทนรูปภาพ 3">
            <a:extLst>
              <a:ext uri="{FF2B5EF4-FFF2-40B4-BE49-F238E27FC236}">
                <a16:creationId xmlns:a16="http://schemas.microsoft.com/office/drawing/2014/main" id="{8B37EB07-C725-4573-8C3C-E1A18133B4F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28" b="10928"/>
          <a:stretch>
            <a:fillRect/>
          </a:stretch>
        </p:blipFill>
        <p:spPr>
          <a:xfrm>
            <a:off x="349250" y="5685870"/>
            <a:ext cx="2209800" cy="1295400"/>
          </a:xfrm>
        </p:spPr>
      </p:pic>
      <p:pic>
        <p:nvPicPr>
          <p:cNvPr id="34" name="ตัวแทนรูปภาพ 33">
            <a:extLst>
              <a:ext uri="{FF2B5EF4-FFF2-40B4-BE49-F238E27FC236}">
                <a16:creationId xmlns:a16="http://schemas.microsoft.com/office/drawing/2014/main" id="{378795D3-F95F-4FF4-A4BE-AC38008DC35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28" b="10928"/>
          <a:stretch>
            <a:fillRect/>
          </a:stretch>
        </p:blipFill>
        <p:spPr>
          <a:xfrm>
            <a:off x="2694033" y="5685870"/>
            <a:ext cx="2209800" cy="1295400"/>
          </a:xfrm>
        </p:spPr>
      </p:pic>
      <p:pic>
        <p:nvPicPr>
          <p:cNvPr id="36" name="ตัวแทนรูปภาพ 35">
            <a:extLst>
              <a:ext uri="{FF2B5EF4-FFF2-40B4-BE49-F238E27FC236}">
                <a16:creationId xmlns:a16="http://schemas.microsoft.com/office/drawing/2014/main" id="{BF4E2997-770E-4273-BCDB-9FC60B1B1F7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28" b="10928"/>
          <a:stretch>
            <a:fillRect/>
          </a:stretch>
        </p:blipFill>
        <p:spPr>
          <a:xfrm>
            <a:off x="5038816" y="5685870"/>
            <a:ext cx="2209800" cy="1295400"/>
          </a:xfrm>
        </p:spPr>
      </p:pic>
      <p:pic>
        <p:nvPicPr>
          <p:cNvPr id="38" name="ตัวแทนรูปภาพ 37">
            <a:extLst>
              <a:ext uri="{FF2B5EF4-FFF2-40B4-BE49-F238E27FC236}">
                <a16:creationId xmlns:a16="http://schemas.microsoft.com/office/drawing/2014/main" id="{2F2EC9D5-6313-4DCC-8C95-E65E9C6BC7F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28" b="10928"/>
          <a:stretch>
            <a:fillRect/>
          </a:stretch>
        </p:blipFill>
        <p:spPr>
          <a:xfrm>
            <a:off x="349250" y="7099803"/>
            <a:ext cx="2209800" cy="1295400"/>
          </a:xfrm>
        </p:spPr>
      </p:pic>
      <p:pic>
        <p:nvPicPr>
          <p:cNvPr id="40" name="ตัวแทนรูปภาพ 39">
            <a:extLst>
              <a:ext uri="{FF2B5EF4-FFF2-40B4-BE49-F238E27FC236}">
                <a16:creationId xmlns:a16="http://schemas.microsoft.com/office/drawing/2014/main" id="{E7E2E461-49C7-4642-9910-1B9EA0CED26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28" b="10928"/>
          <a:stretch>
            <a:fillRect/>
          </a:stretch>
        </p:blipFill>
        <p:spPr>
          <a:xfrm>
            <a:off x="2694033" y="7099803"/>
            <a:ext cx="2209800" cy="1295400"/>
          </a:xfrm>
        </p:spPr>
      </p:pic>
      <p:pic>
        <p:nvPicPr>
          <p:cNvPr id="42" name="ตัวแทนรูปภาพ 41">
            <a:extLst>
              <a:ext uri="{FF2B5EF4-FFF2-40B4-BE49-F238E27FC236}">
                <a16:creationId xmlns:a16="http://schemas.microsoft.com/office/drawing/2014/main" id="{281E4693-C2E5-4F72-8DB5-5F5CAF3B48F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28" b="10928"/>
          <a:stretch>
            <a:fillRect/>
          </a:stretch>
        </p:blipFill>
        <p:spPr>
          <a:xfrm>
            <a:off x="5022627" y="7102307"/>
            <a:ext cx="2209800" cy="1295400"/>
          </a:xfrm>
        </p:spPr>
      </p:pic>
      <p:pic>
        <p:nvPicPr>
          <p:cNvPr id="44" name="ตัวแทนรูปภาพ 43">
            <a:extLst>
              <a:ext uri="{FF2B5EF4-FFF2-40B4-BE49-F238E27FC236}">
                <a16:creationId xmlns:a16="http://schemas.microsoft.com/office/drawing/2014/main" id="{BA0305DB-D617-4202-91B7-557404C32F0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28" b="10928"/>
          <a:stretch>
            <a:fillRect/>
          </a:stretch>
        </p:blipFill>
        <p:spPr>
          <a:xfrm>
            <a:off x="349250" y="8513736"/>
            <a:ext cx="2209800" cy="1295400"/>
          </a:xfrm>
        </p:spPr>
      </p:pic>
      <p:pic>
        <p:nvPicPr>
          <p:cNvPr id="46" name="ตัวแทนรูปภาพ 45">
            <a:extLst>
              <a:ext uri="{FF2B5EF4-FFF2-40B4-BE49-F238E27FC236}">
                <a16:creationId xmlns:a16="http://schemas.microsoft.com/office/drawing/2014/main" id="{7A7D9BEF-A457-44F1-91BD-84608FF16C93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28" b="10928"/>
          <a:stretch>
            <a:fillRect/>
          </a:stretch>
        </p:blipFill>
        <p:spPr>
          <a:xfrm>
            <a:off x="2694033" y="8513736"/>
            <a:ext cx="2209800" cy="1295400"/>
          </a:xfrm>
        </p:spPr>
      </p:pic>
      <p:pic>
        <p:nvPicPr>
          <p:cNvPr id="70" name="ตัวแทนรูปภาพ 69">
            <a:extLst>
              <a:ext uri="{FF2B5EF4-FFF2-40B4-BE49-F238E27FC236}">
                <a16:creationId xmlns:a16="http://schemas.microsoft.com/office/drawing/2014/main" id="{0EAC3A5D-2D3F-4C18-88B2-F9D33BBF84A8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28" b="10928"/>
          <a:stretch>
            <a:fillRect/>
          </a:stretch>
        </p:blipFill>
        <p:spPr>
          <a:xfrm>
            <a:off x="5038816" y="8513736"/>
            <a:ext cx="2209800" cy="1295400"/>
          </a:xfrm>
        </p:spPr>
      </p:pic>
      <p:pic>
        <p:nvPicPr>
          <p:cNvPr id="47" name="รูปภาพ 46">
            <a:extLst>
              <a:ext uri="{FF2B5EF4-FFF2-40B4-BE49-F238E27FC236}">
                <a16:creationId xmlns:a16="http://schemas.microsoft.com/office/drawing/2014/main" id="{41E6A499-189F-4888-9AB1-9D4CBECA118D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46722" y="141231"/>
            <a:ext cx="1046685" cy="1046685"/>
          </a:xfrm>
          <a:prstGeom prst="rect">
            <a:avLst/>
          </a:prstGeom>
        </p:spPr>
      </p:pic>
      <p:sp>
        <p:nvSpPr>
          <p:cNvPr id="49" name="กล่องข้อความ 48">
            <a:extLst>
              <a:ext uri="{FF2B5EF4-FFF2-40B4-BE49-F238E27FC236}">
                <a16:creationId xmlns:a16="http://schemas.microsoft.com/office/drawing/2014/main" id="{5E6347F1-E337-4987-907B-53481CCFD721}"/>
              </a:ext>
            </a:extLst>
          </p:cNvPr>
          <p:cNvSpPr txBox="1"/>
          <p:nvPr/>
        </p:nvSpPr>
        <p:spPr>
          <a:xfrm>
            <a:off x="472415" y="4060455"/>
            <a:ext cx="661166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1" dirty="0">
                <a:latin typeface="FreesiaUPC" panose="020B0604020202020204" pitchFamily="34" charset="-34"/>
                <a:cs typeface="FreesiaUPC" panose="020B0604020202020204" pitchFamily="34" charset="-34"/>
              </a:rPr>
              <a:t>วันที่ 10 เม.ย.2569 เวลา 09.00 น. </a:t>
            </a:r>
          </a:p>
          <a:p>
            <a:r>
              <a:rPr lang="th-TH" b="1" dirty="0">
                <a:latin typeface="FreesiaUPC" panose="020B0604020202020204" pitchFamily="34" charset="-34"/>
                <a:cs typeface="FreesiaUPC" panose="020B0604020202020204" pitchFamily="34" charset="-34"/>
              </a:rPr>
              <a:t>	อบต.ท่าตูม โดยนายสมเดช ประทุมไชย นายประมุข  แพงคำ ปลัดองค์การบริหารส่วนตำบลท่าตูม พร้อมเจ้าหน้าที่ งานป้องกัน อบต.ท่าตูมและผู้นำชุมชน ส่วนราชการ  เปิดการป้องกันและลดอุบัติเหตุช่วงเทศกาลสงกรานต์ 2569 ณ บ้านท่าตูม ม.3 ต.ท่าตูม อ.เมือง </a:t>
            </a:r>
          </a:p>
          <a:p>
            <a:r>
              <a:rPr lang="th-TH" b="1" dirty="0">
                <a:latin typeface="FreesiaUPC" panose="020B0604020202020204" pitchFamily="34" charset="-34"/>
                <a:cs typeface="FreesiaUPC" panose="020B0604020202020204" pitchFamily="34" charset="-34"/>
              </a:rPr>
              <a:t>จ.มหาสารคาม ผลการปฏิบัติเป็นไปด้วยความเรียบร้อย</a:t>
            </a:r>
          </a:p>
        </p:txBody>
      </p:sp>
      <p:pic>
        <p:nvPicPr>
          <p:cNvPr id="67" name="รูปภาพ 66">
            <a:extLst>
              <a:ext uri="{FF2B5EF4-FFF2-40B4-BE49-F238E27FC236}">
                <a16:creationId xmlns:a16="http://schemas.microsoft.com/office/drawing/2014/main" id="{3F1956F9-8CBC-4271-9BEE-1C9E746F98B6}"/>
              </a:ext>
            </a:extLst>
          </p:cNvPr>
          <p:cNvPicPr>
            <a:picLocks noChangeAspect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3" t="9437" r="10473" b="9621"/>
          <a:stretch/>
        </p:blipFill>
        <p:spPr>
          <a:xfrm>
            <a:off x="6023417" y="9865021"/>
            <a:ext cx="720440" cy="730446"/>
          </a:xfrm>
          <a:prstGeom prst="rect">
            <a:avLst/>
          </a:prstGeom>
          <a:solidFill>
            <a:schemeClr val="bg1"/>
          </a:solidFill>
          <a:ln w="1905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1" name="Rectangle: Rounded Corners 35">
            <a:extLst>
              <a:ext uri="{FF2B5EF4-FFF2-40B4-BE49-F238E27FC236}">
                <a16:creationId xmlns:a16="http://schemas.microsoft.com/office/drawing/2014/main" id="{8946C3B5-787B-4081-9BA9-9EA76A9E1E4B}"/>
              </a:ext>
            </a:extLst>
          </p:cNvPr>
          <p:cNvSpPr/>
          <p:nvPr/>
        </p:nvSpPr>
        <p:spPr>
          <a:xfrm>
            <a:off x="1626045" y="389949"/>
            <a:ext cx="2273726" cy="26959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28B5F0"/>
              </a:gs>
              <a:gs pos="56000">
                <a:srgbClr val="CD0195"/>
              </a:gs>
              <a:gs pos="100000">
                <a:srgbClr val="FFC63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2"/>
          <p:cNvSpPr txBox="1"/>
          <p:nvPr/>
        </p:nvSpPr>
        <p:spPr>
          <a:xfrm>
            <a:off x="991223" y="447870"/>
            <a:ext cx="3494151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86"/>
              </a:lnSpc>
              <a:spcBef>
                <a:spcPct val="0"/>
              </a:spcBef>
            </a:pPr>
            <a:r>
              <a:rPr lang="th-TH" sz="1405" b="1" u="none" strike="noStrike" dirty="0">
                <a:solidFill>
                  <a:srgbClr val="FFFFFF"/>
                </a:solidFill>
                <a:latin typeface="Anantason Condensed Bold"/>
                <a:ea typeface="Anantason Condensed Bold"/>
                <a:cs typeface="Anantason Condensed Bold"/>
                <a:sym typeface="Anantason Condensed Bold"/>
              </a:rPr>
              <a:t>องค์การบริหารส่วนตำบลท่าตูม</a:t>
            </a:r>
            <a:endParaRPr lang="en-US" sz="1405" b="1" u="none" strike="noStrike" dirty="0">
              <a:solidFill>
                <a:srgbClr val="FFFFFF"/>
              </a:solidFill>
              <a:latin typeface="Anantason Condensed Bold"/>
              <a:ea typeface="Anantason Condensed Bold"/>
              <a:cs typeface="Anantason Condensed Bold"/>
              <a:sym typeface="Anantason Condensed Bold"/>
            </a:endParaRPr>
          </a:p>
        </p:txBody>
      </p:sp>
      <p:pic>
        <p:nvPicPr>
          <p:cNvPr id="74" name="รูปภาพ 73">
            <a:extLst>
              <a:ext uri="{FF2B5EF4-FFF2-40B4-BE49-F238E27FC236}">
                <a16:creationId xmlns:a16="http://schemas.microsoft.com/office/drawing/2014/main" id="{DDD7B662-03EF-4362-8EAF-B00B89FA5534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667956" y="566214"/>
            <a:ext cx="1928218" cy="2462696"/>
          </a:xfrm>
          <a:prstGeom prst="rect">
            <a:avLst/>
          </a:prstGeom>
        </p:spPr>
      </p:pic>
      <p:sp>
        <p:nvSpPr>
          <p:cNvPr id="77" name="กล่องข้อความ 76">
            <a:extLst>
              <a:ext uri="{FF2B5EF4-FFF2-40B4-BE49-F238E27FC236}">
                <a16:creationId xmlns:a16="http://schemas.microsoft.com/office/drawing/2014/main" id="{08AA91CA-3E8F-4E04-A42B-9EEC032E5A5A}"/>
              </a:ext>
            </a:extLst>
          </p:cNvPr>
          <p:cNvSpPr txBox="1"/>
          <p:nvPr/>
        </p:nvSpPr>
        <p:spPr>
          <a:xfrm>
            <a:off x="787141" y="10090370"/>
            <a:ext cx="23450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000" b="1" dirty="0">
                <a:ln w="0"/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Prompt SemiBold" panose="00000700000000000000" pitchFamily="2" charset="-34"/>
                <a:cs typeface="Prompt SemiBold" panose="00000700000000000000" pitchFamily="2" charset="-34"/>
              </a:rPr>
              <a:t>งานประชาสัมพันธ์ อบต.ท่าตูม</a:t>
            </a:r>
          </a:p>
        </p:txBody>
      </p:sp>
      <p:sp>
        <p:nvSpPr>
          <p:cNvPr id="78" name="กล่องข้อความ 77">
            <a:extLst>
              <a:ext uri="{FF2B5EF4-FFF2-40B4-BE49-F238E27FC236}">
                <a16:creationId xmlns:a16="http://schemas.microsoft.com/office/drawing/2014/main" id="{7589BBF8-5357-4F2A-BF61-BD6348FD2C41}"/>
              </a:ext>
            </a:extLst>
          </p:cNvPr>
          <p:cNvSpPr txBox="1"/>
          <p:nvPr/>
        </p:nvSpPr>
        <p:spPr>
          <a:xfrm>
            <a:off x="2691329" y="10107133"/>
            <a:ext cx="9412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mpt SemiBold" panose="00000700000000000000" pitchFamily="2" charset="-34"/>
                <a:cs typeface="Prompt SemiBold" panose="00000700000000000000" pitchFamily="2" charset="-34"/>
              </a:rPr>
              <a:t>043-750856</a:t>
            </a:r>
          </a:p>
        </p:txBody>
      </p:sp>
      <p:sp>
        <p:nvSpPr>
          <p:cNvPr id="79" name="กล่องข้อความ 78">
            <a:extLst>
              <a:ext uri="{FF2B5EF4-FFF2-40B4-BE49-F238E27FC236}">
                <a16:creationId xmlns:a16="http://schemas.microsoft.com/office/drawing/2014/main" id="{DFAFB96D-C94C-43D9-9EF8-0B00021F1355}"/>
              </a:ext>
            </a:extLst>
          </p:cNvPr>
          <p:cNvSpPr txBox="1"/>
          <p:nvPr/>
        </p:nvSpPr>
        <p:spPr>
          <a:xfrm>
            <a:off x="789724" y="10277037"/>
            <a:ext cx="197318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mpt SemiBold" panose="00000700000000000000" pitchFamily="2" charset="-34"/>
                <a:cs typeface="Prompt SemiBold" panose="00000700000000000000" pitchFamily="2" charset="-34"/>
              </a:rPr>
              <a:t>www.thatum-mkm.go.th</a:t>
            </a:r>
          </a:p>
        </p:txBody>
      </p:sp>
      <p:pic>
        <p:nvPicPr>
          <p:cNvPr id="80" name="Picture 33">
            <a:extLst>
              <a:ext uri="{FF2B5EF4-FFF2-40B4-BE49-F238E27FC236}">
                <a16:creationId xmlns:a16="http://schemas.microsoft.com/office/drawing/2014/main" id="{21A68C08-CD47-4CDD-B363-8DE9A12F616D}"/>
              </a:ext>
            </a:extLst>
          </p:cNvPr>
          <p:cNvPicPr>
            <a:picLocks noChangeAspect="1"/>
          </p:cNvPicPr>
          <p:nvPr/>
        </p:nvPicPr>
        <p:blipFill>
          <a:blip r:embed="rId39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saturation sat="10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85777" y="10141677"/>
            <a:ext cx="177131" cy="177131"/>
          </a:xfrm>
          <a:prstGeom prst="rect">
            <a:avLst/>
          </a:prstGeom>
        </p:spPr>
      </p:pic>
      <p:pic>
        <p:nvPicPr>
          <p:cNvPr id="86" name="รูปภาพ 85">
            <a:extLst>
              <a:ext uri="{FF2B5EF4-FFF2-40B4-BE49-F238E27FC236}">
                <a16:creationId xmlns:a16="http://schemas.microsoft.com/office/drawing/2014/main" id="{64D7DC79-03D8-4D8D-B9C6-B474641F9D00}"/>
              </a:ext>
            </a:extLst>
          </p:cNvPr>
          <p:cNvPicPr>
            <a:picLocks noChangeAspect="1"/>
          </p:cNvPicPr>
          <p:nvPr/>
        </p:nvPicPr>
        <p:blipFill rotWithShape="1">
          <a:blip r:embed="rId41"/>
          <a:srcRect t="50607" b="28786"/>
          <a:stretch/>
        </p:blipFill>
        <p:spPr>
          <a:xfrm>
            <a:off x="5754646" y="2277841"/>
            <a:ext cx="2138403" cy="823637"/>
          </a:xfrm>
          <a:prstGeom prst="rect">
            <a:avLst/>
          </a:prstGeom>
        </p:spPr>
      </p:pic>
      <p:sp>
        <p:nvSpPr>
          <p:cNvPr id="85" name="กล่องข้อความ 84">
            <a:extLst>
              <a:ext uri="{FF2B5EF4-FFF2-40B4-BE49-F238E27FC236}">
                <a16:creationId xmlns:a16="http://schemas.microsoft.com/office/drawing/2014/main" id="{46497BA9-0382-4768-9E40-49A5AD9C8C32}"/>
              </a:ext>
            </a:extLst>
          </p:cNvPr>
          <p:cNvSpPr txBox="1"/>
          <p:nvPr/>
        </p:nvSpPr>
        <p:spPr>
          <a:xfrm>
            <a:off x="5954500" y="2497559"/>
            <a:ext cx="2259168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700" b="1" dirty="0">
                <a:solidFill>
                  <a:schemeClr val="bg1"/>
                </a:solidFill>
                <a:latin typeface="FreesiaUPC" panose="020B0604020202020204" pitchFamily="34" charset="-34"/>
                <a:cs typeface="FreesiaUPC" panose="020B0604020202020204" pitchFamily="34" charset="-34"/>
              </a:rPr>
              <a:t>นายสมเดช ประทุมไชย</a:t>
            </a:r>
            <a:endParaRPr lang="th-TH" sz="1700" dirty="0">
              <a:solidFill>
                <a:schemeClr val="bg1"/>
              </a:solidFill>
            </a:endParaRPr>
          </a:p>
        </p:txBody>
      </p:sp>
      <p:sp>
        <p:nvSpPr>
          <p:cNvPr id="87" name="กล่องข้อความ 86">
            <a:extLst>
              <a:ext uri="{FF2B5EF4-FFF2-40B4-BE49-F238E27FC236}">
                <a16:creationId xmlns:a16="http://schemas.microsoft.com/office/drawing/2014/main" id="{4D67E91E-A94C-40C4-8C36-A332045DB2A8}"/>
              </a:ext>
            </a:extLst>
          </p:cNvPr>
          <p:cNvSpPr txBox="1"/>
          <p:nvPr/>
        </p:nvSpPr>
        <p:spPr>
          <a:xfrm>
            <a:off x="6201128" y="2672109"/>
            <a:ext cx="22591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400" b="1" dirty="0">
                <a:solidFill>
                  <a:schemeClr val="bg1"/>
                </a:solidFill>
                <a:latin typeface="FreesiaUPC" panose="020B0604020202020204" pitchFamily="34" charset="-34"/>
                <a:cs typeface="FreesiaUPC" panose="020B0604020202020204" pitchFamily="34" charset="-34"/>
              </a:rPr>
              <a:t>นายก อบต.ท่าตูม</a:t>
            </a:r>
            <a:endParaRPr lang="th-TH" sz="1400" dirty="0">
              <a:solidFill>
                <a:schemeClr val="bg1"/>
              </a:solidFill>
            </a:endParaRPr>
          </a:p>
        </p:txBody>
      </p:sp>
      <p:sp>
        <p:nvSpPr>
          <p:cNvPr id="88" name="Freeform 24">
            <a:extLst>
              <a:ext uri="{FF2B5EF4-FFF2-40B4-BE49-F238E27FC236}">
                <a16:creationId xmlns:a16="http://schemas.microsoft.com/office/drawing/2014/main" id="{4669986F-68F7-4ED9-936D-C61064A3286D}"/>
              </a:ext>
            </a:extLst>
          </p:cNvPr>
          <p:cNvSpPr/>
          <p:nvPr/>
        </p:nvSpPr>
        <p:spPr>
          <a:xfrm>
            <a:off x="6635040" y="5117626"/>
            <a:ext cx="597387" cy="417561"/>
          </a:xfrm>
          <a:custGeom>
            <a:avLst/>
            <a:gdLst/>
            <a:ahLst/>
            <a:cxnLst/>
            <a:rect l="l" t="t" r="r" b="b"/>
            <a:pathLst>
              <a:path w="597387" h="417561">
                <a:moveTo>
                  <a:pt x="0" y="0"/>
                </a:moveTo>
                <a:lnTo>
                  <a:pt x="597387" y="0"/>
                </a:lnTo>
                <a:lnTo>
                  <a:pt x="597387" y="417561"/>
                </a:lnTo>
                <a:lnTo>
                  <a:pt x="0" y="41756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TH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119</Words>
  <Application>Microsoft Office PowerPoint</Application>
  <PresentationFormat>กำหนดเอง</PresentationFormat>
  <Paragraphs>14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8" baseType="lpstr">
      <vt:lpstr>Calibri</vt:lpstr>
      <vt:lpstr>FC Iconic</vt:lpstr>
      <vt:lpstr>Anantason Condensed Bold</vt:lpstr>
      <vt:lpstr>Prompt SemiBold</vt:lpstr>
      <vt:lpstr>FreesiaUPC</vt:lpstr>
      <vt:lpstr>Arial</vt:lpstr>
      <vt:lpstr>Office Theme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สงกรานต์.psd</dc:title>
  <dc:creator>Admin</dc:creator>
  <cp:lastModifiedBy>Admin</cp:lastModifiedBy>
  <cp:revision>12</cp:revision>
  <dcterms:created xsi:type="dcterms:W3CDTF">2006-08-16T00:00:00Z</dcterms:created>
  <dcterms:modified xsi:type="dcterms:W3CDTF">2026-04-10T03:48:16Z</dcterms:modified>
  <dc:identifier>DAGkTZY6Mqw</dc:identifier>
</cp:coreProperties>
</file>