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6FF0"/>
    <a:srgbClr val="00A3FF"/>
    <a:srgbClr val="2B30F4"/>
    <a:srgbClr val="00912E"/>
    <a:srgbClr val="D753F4"/>
    <a:srgbClr val="00BBFF"/>
    <a:srgbClr val="FF55DD"/>
    <a:srgbClr val="D0F786"/>
    <a:srgbClr val="E2D87E"/>
    <a:srgbClr val="007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76" autoAdjust="0"/>
    <p:restoredTop sz="94694"/>
  </p:normalViewPr>
  <p:slideViewPr>
    <p:cSldViewPr snapToGrid="0">
      <p:cViewPr>
        <p:scale>
          <a:sx n="136" d="100"/>
          <a:sy n="136" d="100"/>
        </p:scale>
        <p:origin x="1542" y="-3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2" d="100"/>
        <a:sy n="10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15665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02512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814396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C5B6761-7808-FBB7-B05B-4C79B057FDB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973899" y="3953156"/>
            <a:ext cx="904361" cy="2870113"/>
          </a:xfrm>
          <a:custGeom>
            <a:avLst/>
            <a:gdLst>
              <a:gd name="connsiteX0" fmla="*/ 803877 w 1607753"/>
              <a:gd name="connsiteY0" fmla="*/ 0 h 1987001"/>
              <a:gd name="connsiteX1" fmla="*/ 1607753 w 1607753"/>
              <a:gd name="connsiteY1" fmla="*/ 993501 h 1987001"/>
              <a:gd name="connsiteX2" fmla="*/ 803877 w 1607753"/>
              <a:gd name="connsiteY2" fmla="*/ 1987001 h 1987001"/>
              <a:gd name="connsiteX3" fmla="*/ 0 w 1607753"/>
              <a:gd name="connsiteY3" fmla="*/ 993501 h 1987001"/>
              <a:gd name="connsiteX4" fmla="*/ 803877 w 1607753"/>
              <a:gd name="connsiteY4" fmla="*/ 0 h 19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7753" h="1987001">
                <a:moveTo>
                  <a:pt x="803877" y="0"/>
                </a:moveTo>
                <a:cubicBezTo>
                  <a:pt x="1247846" y="0"/>
                  <a:pt x="1607753" y="444805"/>
                  <a:pt x="1607753" y="993501"/>
                </a:cubicBezTo>
                <a:cubicBezTo>
                  <a:pt x="1607753" y="1542196"/>
                  <a:pt x="1247846" y="1987001"/>
                  <a:pt x="803877" y="1987001"/>
                </a:cubicBezTo>
                <a:cubicBezTo>
                  <a:pt x="359908" y="1987001"/>
                  <a:pt x="0" y="1542196"/>
                  <a:pt x="0" y="993501"/>
                </a:cubicBezTo>
                <a:cubicBezTo>
                  <a:pt x="0" y="444805"/>
                  <a:pt x="359908" y="0"/>
                  <a:pt x="8038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91C06310-1FC3-2A3E-94C5-1440C17AD0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30412" y="3953156"/>
            <a:ext cx="904361" cy="2870113"/>
          </a:xfrm>
          <a:custGeom>
            <a:avLst/>
            <a:gdLst>
              <a:gd name="connsiteX0" fmla="*/ 803876 w 1607753"/>
              <a:gd name="connsiteY0" fmla="*/ 0 h 1987001"/>
              <a:gd name="connsiteX1" fmla="*/ 1607753 w 1607753"/>
              <a:gd name="connsiteY1" fmla="*/ 993501 h 1987001"/>
              <a:gd name="connsiteX2" fmla="*/ 803876 w 1607753"/>
              <a:gd name="connsiteY2" fmla="*/ 1987001 h 1987001"/>
              <a:gd name="connsiteX3" fmla="*/ 0 w 1607753"/>
              <a:gd name="connsiteY3" fmla="*/ 993501 h 1987001"/>
              <a:gd name="connsiteX4" fmla="*/ 803876 w 1607753"/>
              <a:gd name="connsiteY4" fmla="*/ 0 h 19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7753" h="1987001">
                <a:moveTo>
                  <a:pt x="803876" y="0"/>
                </a:moveTo>
                <a:cubicBezTo>
                  <a:pt x="1247845" y="0"/>
                  <a:pt x="1607753" y="444805"/>
                  <a:pt x="1607753" y="993501"/>
                </a:cubicBezTo>
                <a:cubicBezTo>
                  <a:pt x="1607753" y="1542196"/>
                  <a:pt x="1247845" y="1987001"/>
                  <a:pt x="803876" y="1987001"/>
                </a:cubicBezTo>
                <a:cubicBezTo>
                  <a:pt x="359907" y="1987001"/>
                  <a:pt x="0" y="1542196"/>
                  <a:pt x="0" y="993501"/>
                </a:cubicBezTo>
                <a:cubicBezTo>
                  <a:pt x="0" y="444805"/>
                  <a:pt x="359907" y="0"/>
                  <a:pt x="8038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22C771B-18EF-B2B2-BDA0-FC759E818B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9272" y="3953158"/>
            <a:ext cx="904362" cy="2870113"/>
          </a:xfrm>
          <a:custGeom>
            <a:avLst/>
            <a:gdLst>
              <a:gd name="connsiteX0" fmla="*/ 803877 w 1607754"/>
              <a:gd name="connsiteY0" fmla="*/ 0 h 1987001"/>
              <a:gd name="connsiteX1" fmla="*/ 1607754 w 1607754"/>
              <a:gd name="connsiteY1" fmla="*/ 993501 h 1987001"/>
              <a:gd name="connsiteX2" fmla="*/ 803877 w 1607754"/>
              <a:gd name="connsiteY2" fmla="*/ 1987001 h 1987001"/>
              <a:gd name="connsiteX3" fmla="*/ 0 w 1607754"/>
              <a:gd name="connsiteY3" fmla="*/ 993501 h 1987001"/>
              <a:gd name="connsiteX4" fmla="*/ 803877 w 1607754"/>
              <a:gd name="connsiteY4" fmla="*/ 0 h 1987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7754" h="1987001">
                <a:moveTo>
                  <a:pt x="803877" y="0"/>
                </a:moveTo>
                <a:cubicBezTo>
                  <a:pt x="1247846" y="0"/>
                  <a:pt x="1607754" y="444805"/>
                  <a:pt x="1607754" y="993501"/>
                </a:cubicBezTo>
                <a:cubicBezTo>
                  <a:pt x="1607754" y="1542196"/>
                  <a:pt x="1247846" y="1987001"/>
                  <a:pt x="803877" y="1987001"/>
                </a:cubicBezTo>
                <a:cubicBezTo>
                  <a:pt x="359908" y="1987001"/>
                  <a:pt x="0" y="1542196"/>
                  <a:pt x="0" y="993501"/>
                </a:cubicBezTo>
                <a:cubicBezTo>
                  <a:pt x="0" y="444805"/>
                  <a:pt x="359908" y="0"/>
                  <a:pt x="80387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734512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493D54E-1A58-7A00-16F7-19A3B949A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06897" y="6062601"/>
            <a:ext cx="719168" cy="2131896"/>
          </a:xfrm>
          <a:custGeom>
            <a:avLst/>
            <a:gdLst>
              <a:gd name="connsiteX0" fmla="*/ 639261 w 1278521"/>
              <a:gd name="connsiteY0" fmla="*/ 0 h 1475928"/>
              <a:gd name="connsiteX1" fmla="*/ 1278521 w 1278521"/>
              <a:gd name="connsiteY1" fmla="*/ 369058 h 1475928"/>
              <a:gd name="connsiteX2" fmla="*/ 1278521 w 1278521"/>
              <a:gd name="connsiteY2" fmla="*/ 1106870 h 1475928"/>
              <a:gd name="connsiteX3" fmla="*/ 639261 w 1278521"/>
              <a:gd name="connsiteY3" fmla="*/ 1475928 h 1475928"/>
              <a:gd name="connsiteX4" fmla="*/ 0 w 1278521"/>
              <a:gd name="connsiteY4" fmla="*/ 1106870 h 1475928"/>
              <a:gd name="connsiteX5" fmla="*/ 0 w 1278521"/>
              <a:gd name="connsiteY5" fmla="*/ 369058 h 14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521" h="1475928">
                <a:moveTo>
                  <a:pt x="639261" y="0"/>
                </a:moveTo>
                <a:lnTo>
                  <a:pt x="1278521" y="369058"/>
                </a:lnTo>
                <a:lnTo>
                  <a:pt x="1278521" y="1106870"/>
                </a:lnTo>
                <a:lnTo>
                  <a:pt x="639261" y="1475928"/>
                </a:lnTo>
                <a:lnTo>
                  <a:pt x="0" y="1106870"/>
                </a:lnTo>
                <a:lnTo>
                  <a:pt x="0" y="369058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0147D5-B468-E7F8-9B59-436CE20B2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532" y="6062601"/>
            <a:ext cx="718997" cy="2131896"/>
          </a:xfrm>
          <a:custGeom>
            <a:avLst/>
            <a:gdLst>
              <a:gd name="connsiteX0" fmla="*/ 639260 w 1278216"/>
              <a:gd name="connsiteY0" fmla="*/ 0 h 1475928"/>
              <a:gd name="connsiteX1" fmla="*/ 1278216 w 1278216"/>
              <a:gd name="connsiteY1" fmla="*/ 369058 h 1475928"/>
              <a:gd name="connsiteX2" fmla="*/ 1278216 w 1278216"/>
              <a:gd name="connsiteY2" fmla="*/ 1106870 h 1475928"/>
              <a:gd name="connsiteX3" fmla="*/ 639260 w 1278216"/>
              <a:gd name="connsiteY3" fmla="*/ 1475928 h 1475928"/>
              <a:gd name="connsiteX4" fmla="*/ 0 w 1278216"/>
              <a:gd name="connsiteY4" fmla="*/ 1106870 h 1475928"/>
              <a:gd name="connsiteX5" fmla="*/ 0 w 1278216"/>
              <a:gd name="connsiteY5" fmla="*/ 369058 h 14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216" h="1475928">
                <a:moveTo>
                  <a:pt x="639260" y="0"/>
                </a:moveTo>
                <a:lnTo>
                  <a:pt x="1278216" y="369058"/>
                </a:lnTo>
                <a:lnTo>
                  <a:pt x="1278216" y="1106870"/>
                </a:lnTo>
                <a:lnTo>
                  <a:pt x="639260" y="1475928"/>
                </a:lnTo>
                <a:lnTo>
                  <a:pt x="0" y="1106870"/>
                </a:lnTo>
                <a:lnTo>
                  <a:pt x="0" y="369058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5D7D53-5A6A-D61F-862D-9E7F5A0350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7413" y="4257334"/>
            <a:ext cx="719168" cy="2131896"/>
          </a:xfrm>
          <a:custGeom>
            <a:avLst/>
            <a:gdLst>
              <a:gd name="connsiteX0" fmla="*/ 639260 w 1278521"/>
              <a:gd name="connsiteY0" fmla="*/ 0 h 1475928"/>
              <a:gd name="connsiteX1" fmla="*/ 1278521 w 1278521"/>
              <a:gd name="connsiteY1" fmla="*/ 369058 h 1475928"/>
              <a:gd name="connsiteX2" fmla="*/ 1278521 w 1278521"/>
              <a:gd name="connsiteY2" fmla="*/ 1106870 h 1475928"/>
              <a:gd name="connsiteX3" fmla="*/ 639260 w 1278521"/>
              <a:gd name="connsiteY3" fmla="*/ 1475928 h 1475928"/>
              <a:gd name="connsiteX4" fmla="*/ 0 w 1278521"/>
              <a:gd name="connsiteY4" fmla="*/ 1106870 h 1475928"/>
              <a:gd name="connsiteX5" fmla="*/ 0 w 1278521"/>
              <a:gd name="connsiteY5" fmla="*/ 369058 h 14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521" h="1475928">
                <a:moveTo>
                  <a:pt x="639260" y="0"/>
                </a:moveTo>
                <a:lnTo>
                  <a:pt x="1278521" y="369058"/>
                </a:lnTo>
                <a:lnTo>
                  <a:pt x="1278521" y="1106870"/>
                </a:lnTo>
                <a:lnTo>
                  <a:pt x="639260" y="1475928"/>
                </a:lnTo>
                <a:lnTo>
                  <a:pt x="0" y="1106870"/>
                </a:lnTo>
                <a:lnTo>
                  <a:pt x="0" y="369058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666596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493D54E-1A58-7A00-16F7-19A3B949A4F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606897" y="6062601"/>
            <a:ext cx="719168" cy="2131896"/>
          </a:xfrm>
          <a:custGeom>
            <a:avLst/>
            <a:gdLst>
              <a:gd name="connsiteX0" fmla="*/ 639261 w 1278521"/>
              <a:gd name="connsiteY0" fmla="*/ 0 h 1475928"/>
              <a:gd name="connsiteX1" fmla="*/ 1278521 w 1278521"/>
              <a:gd name="connsiteY1" fmla="*/ 369058 h 1475928"/>
              <a:gd name="connsiteX2" fmla="*/ 1278521 w 1278521"/>
              <a:gd name="connsiteY2" fmla="*/ 1106870 h 1475928"/>
              <a:gd name="connsiteX3" fmla="*/ 639261 w 1278521"/>
              <a:gd name="connsiteY3" fmla="*/ 1475928 h 1475928"/>
              <a:gd name="connsiteX4" fmla="*/ 0 w 1278521"/>
              <a:gd name="connsiteY4" fmla="*/ 1106870 h 1475928"/>
              <a:gd name="connsiteX5" fmla="*/ 0 w 1278521"/>
              <a:gd name="connsiteY5" fmla="*/ 369058 h 14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521" h="1475928">
                <a:moveTo>
                  <a:pt x="639261" y="0"/>
                </a:moveTo>
                <a:lnTo>
                  <a:pt x="1278521" y="369058"/>
                </a:lnTo>
                <a:lnTo>
                  <a:pt x="1278521" y="1106870"/>
                </a:lnTo>
                <a:lnTo>
                  <a:pt x="639261" y="1475928"/>
                </a:lnTo>
                <a:lnTo>
                  <a:pt x="0" y="1106870"/>
                </a:lnTo>
                <a:lnTo>
                  <a:pt x="0" y="369058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C0147D5-B468-E7F8-9B59-436CE20B298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532" y="6062601"/>
            <a:ext cx="718997" cy="2131896"/>
          </a:xfrm>
          <a:custGeom>
            <a:avLst/>
            <a:gdLst>
              <a:gd name="connsiteX0" fmla="*/ 639260 w 1278216"/>
              <a:gd name="connsiteY0" fmla="*/ 0 h 1475928"/>
              <a:gd name="connsiteX1" fmla="*/ 1278216 w 1278216"/>
              <a:gd name="connsiteY1" fmla="*/ 369058 h 1475928"/>
              <a:gd name="connsiteX2" fmla="*/ 1278216 w 1278216"/>
              <a:gd name="connsiteY2" fmla="*/ 1106870 h 1475928"/>
              <a:gd name="connsiteX3" fmla="*/ 639260 w 1278216"/>
              <a:gd name="connsiteY3" fmla="*/ 1475928 h 1475928"/>
              <a:gd name="connsiteX4" fmla="*/ 0 w 1278216"/>
              <a:gd name="connsiteY4" fmla="*/ 1106870 h 1475928"/>
              <a:gd name="connsiteX5" fmla="*/ 0 w 1278216"/>
              <a:gd name="connsiteY5" fmla="*/ 369058 h 14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216" h="1475928">
                <a:moveTo>
                  <a:pt x="639260" y="0"/>
                </a:moveTo>
                <a:lnTo>
                  <a:pt x="1278216" y="369058"/>
                </a:lnTo>
                <a:lnTo>
                  <a:pt x="1278216" y="1106870"/>
                </a:lnTo>
                <a:lnTo>
                  <a:pt x="639260" y="1475928"/>
                </a:lnTo>
                <a:lnTo>
                  <a:pt x="0" y="1106870"/>
                </a:lnTo>
                <a:lnTo>
                  <a:pt x="0" y="369058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B5D7D53-5A6A-D61F-862D-9E7F5A0350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97413" y="4257334"/>
            <a:ext cx="719168" cy="2131896"/>
          </a:xfrm>
          <a:custGeom>
            <a:avLst/>
            <a:gdLst>
              <a:gd name="connsiteX0" fmla="*/ 639260 w 1278521"/>
              <a:gd name="connsiteY0" fmla="*/ 0 h 1475928"/>
              <a:gd name="connsiteX1" fmla="*/ 1278521 w 1278521"/>
              <a:gd name="connsiteY1" fmla="*/ 369058 h 1475928"/>
              <a:gd name="connsiteX2" fmla="*/ 1278521 w 1278521"/>
              <a:gd name="connsiteY2" fmla="*/ 1106870 h 1475928"/>
              <a:gd name="connsiteX3" fmla="*/ 639260 w 1278521"/>
              <a:gd name="connsiteY3" fmla="*/ 1475928 h 1475928"/>
              <a:gd name="connsiteX4" fmla="*/ 0 w 1278521"/>
              <a:gd name="connsiteY4" fmla="*/ 1106870 h 1475928"/>
              <a:gd name="connsiteX5" fmla="*/ 0 w 1278521"/>
              <a:gd name="connsiteY5" fmla="*/ 369058 h 1475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78521" h="1475928">
                <a:moveTo>
                  <a:pt x="639260" y="0"/>
                </a:moveTo>
                <a:lnTo>
                  <a:pt x="1278521" y="369058"/>
                </a:lnTo>
                <a:lnTo>
                  <a:pt x="1278521" y="1106870"/>
                </a:lnTo>
                <a:lnTo>
                  <a:pt x="639260" y="1475928"/>
                </a:lnTo>
                <a:lnTo>
                  <a:pt x="0" y="1106870"/>
                </a:lnTo>
                <a:lnTo>
                  <a:pt x="0" y="369058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784562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D4C9CF9-4E78-E96F-2300-4B63976E6F8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752834" y="1596083"/>
            <a:ext cx="427425" cy="1267152"/>
          </a:xfrm>
          <a:custGeom>
            <a:avLst/>
            <a:gdLst>
              <a:gd name="connsiteX0" fmla="*/ 380086 w 759867"/>
              <a:gd name="connsiteY0" fmla="*/ 0 h 877259"/>
              <a:gd name="connsiteX1" fmla="*/ 759867 w 759867"/>
              <a:gd name="connsiteY1" fmla="*/ 219391 h 877259"/>
              <a:gd name="connsiteX2" fmla="*/ 759867 w 759867"/>
              <a:gd name="connsiteY2" fmla="*/ 657868 h 877259"/>
              <a:gd name="connsiteX3" fmla="*/ 380086 w 759867"/>
              <a:gd name="connsiteY3" fmla="*/ 877259 h 877259"/>
              <a:gd name="connsiteX4" fmla="*/ 0 w 759867"/>
              <a:gd name="connsiteY4" fmla="*/ 657868 h 877259"/>
              <a:gd name="connsiteX5" fmla="*/ 0 w 759867"/>
              <a:gd name="connsiteY5" fmla="*/ 219391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7" h="877259">
                <a:moveTo>
                  <a:pt x="380086" y="0"/>
                </a:moveTo>
                <a:lnTo>
                  <a:pt x="759867" y="219391"/>
                </a:lnTo>
                <a:lnTo>
                  <a:pt x="759867" y="657868"/>
                </a:lnTo>
                <a:lnTo>
                  <a:pt x="380086" y="877259"/>
                </a:lnTo>
                <a:lnTo>
                  <a:pt x="0" y="657868"/>
                </a:lnTo>
                <a:lnTo>
                  <a:pt x="0" y="219391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43FFAC87-1749-17B0-8830-39B91DBE842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71915" y="1596083"/>
            <a:ext cx="427254" cy="1267152"/>
          </a:xfrm>
          <a:custGeom>
            <a:avLst/>
            <a:gdLst>
              <a:gd name="connsiteX0" fmla="*/ 379781 w 759562"/>
              <a:gd name="connsiteY0" fmla="*/ 0 h 877259"/>
              <a:gd name="connsiteX1" fmla="*/ 759562 w 759562"/>
              <a:gd name="connsiteY1" fmla="*/ 219391 h 877259"/>
              <a:gd name="connsiteX2" fmla="*/ 759562 w 759562"/>
              <a:gd name="connsiteY2" fmla="*/ 657868 h 877259"/>
              <a:gd name="connsiteX3" fmla="*/ 379781 w 759562"/>
              <a:gd name="connsiteY3" fmla="*/ 877259 h 877259"/>
              <a:gd name="connsiteX4" fmla="*/ 0 w 759562"/>
              <a:gd name="connsiteY4" fmla="*/ 657868 h 877259"/>
              <a:gd name="connsiteX5" fmla="*/ 0 w 759562"/>
              <a:gd name="connsiteY5" fmla="*/ 219391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562" h="877259">
                <a:moveTo>
                  <a:pt x="379781" y="0"/>
                </a:moveTo>
                <a:lnTo>
                  <a:pt x="759562" y="219391"/>
                </a:lnTo>
                <a:lnTo>
                  <a:pt x="759562" y="657868"/>
                </a:lnTo>
                <a:lnTo>
                  <a:pt x="379781" y="877259"/>
                </a:lnTo>
                <a:lnTo>
                  <a:pt x="0" y="657868"/>
                </a:lnTo>
                <a:lnTo>
                  <a:pt x="0" y="219391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528AD99E-6C58-5C04-3DC6-F8203E8B2D6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509547" y="523468"/>
            <a:ext cx="427425" cy="1266711"/>
          </a:xfrm>
          <a:custGeom>
            <a:avLst/>
            <a:gdLst>
              <a:gd name="connsiteX0" fmla="*/ 379781 w 759867"/>
              <a:gd name="connsiteY0" fmla="*/ 0 h 876954"/>
              <a:gd name="connsiteX1" fmla="*/ 759867 w 759867"/>
              <a:gd name="connsiteY1" fmla="*/ 219086 h 876954"/>
              <a:gd name="connsiteX2" fmla="*/ 759867 w 759867"/>
              <a:gd name="connsiteY2" fmla="*/ 657868 h 876954"/>
              <a:gd name="connsiteX3" fmla="*/ 379781 w 759867"/>
              <a:gd name="connsiteY3" fmla="*/ 876954 h 876954"/>
              <a:gd name="connsiteX4" fmla="*/ 0 w 759867"/>
              <a:gd name="connsiteY4" fmla="*/ 657868 h 876954"/>
              <a:gd name="connsiteX5" fmla="*/ 0 w 759867"/>
              <a:gd name="connsiteY5" fmla="*/ 219086 h 876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7" h="876954">
                <a:moveTo>
                  <a:pt x="379781" y="0"/>
                </a:moveTo>
                <a:lnTo>
                  <a:pt x="759867" y="219086"/>
                </a:lnTo>
                <a:lnTo>
                  <a:pt x="759867" y="657868"/>
                </a:lnTo>
                <a:lnTo>
                  <a:pt x="379781" y="876954"/>
                </a:lnTo>
                <a:lnTo>
                  <a:pt x="0" y="657868"/>
                </a:lnTo>
                <a:lnTo>
                  <a:pt x="0" y="219086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AE2183B-5C8E-3F5B-1BE0-1183CA11B3C9}"/>
              </a:ext>
            </a:extLst>
          </p:cNvPr>
          <p:cNvSpPr/>
          <p:nvPr/>
        </p:nvSpPr>
        <p:spPr>
          <a:xfrm>
            <a:off x="5512975" y="2643604"/>
            <a:ext cx="427425" cy="1267152"/>
          </a:xfrm>
          <a:custGeom>
            <a:avLst/>
            <a:gdLst>
              <a:gd name="connsiteX0" fmla="*/ 759867 w 759866"/>
              <a:gd name="connsiteY0" fmla="*/ 657868 h 877259"/>
              <a:gd name="connsiteX1" fmla="*/ 759867 w 759866"/>
              <a:gd name="connsiteY1" fmla="*/ 219391 h 877259"/>
              <a:gd name="connsiteX2" fmla="*/ 379781 w 759866"/>
              <a:gd name="connsiteY2" fmla="*/ 0 h 877259"/>
              <a:gd name="connsiteX3" fmla="*/ 0 w 759866"/>
              <a:gd name="connsiteY3" fmla="*/ 219391 h 877259"/>
              <a:gd name="connsiteX4" fmla="*/ 0 w 759866"/>
              <a:gd name="connsiteY4" fmla="*/ 657868 h 877259"/>
              <a:gd name="connsiteX5" fmla="*/ 379781 w 759866"/>
              <a:gd name="connsiteY5" fmla="*/ 877259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6" h="877259">
                <a:moveTo>
                  <a:pt x="759867" y="657868"/>
                </a:moveTo>
                <a:lnTo>
                  <a:pt x="759867" y="219391"/>
                </a:lnTo>
                <a:lnTo>
                  <a:pt x="379781" y="0"/>
                </a:lnTo>
                <a:lnTo>
                  <a:pt x="0" y="219391"/>
                </a:lnTo>
                <a:lnTo>
                  <a:pt x="0" y="657868"/>
                </a:lnTo>
                <a:lnTo>
                  <a:pt x="379781" y="877259"/>
                </a:lnTo>
                <a:close/>
              </a:path>
            </a:pathLst>
          </a:custGeom>
          <a:noFill/>
          <a:ln w="27432" cap="flat">
            <a:solidFill>
              <a:schemeClr val="bg1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TH" sz="1013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3969C0A7-8A1B-76C8-DC79-DA50D6783F6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467" y="6915128"/>
            <a:ext cx="427425" cy="1267152"/>
          </a:xfrm>
          <a:custGeom>
            <a:avLst/>
            <a:gdLst>
              <a:gd name="connsiteX0" fmla="*/ 380086 w 759866"/>
              <a:gd name="connsiteY0" fmla="*/ 0 h 877259"/>
              <a:gd name="connsiteX1" fmla="*/ 759866 w 759866"/>
              <a:gd name="connsiteY1" fmla="*/ 219391 h 877259"/>
              <a:gd name="connsiteX2" fmla="*/ 759866 w 759866"/>
              <a:gd name="connsiteY2" fmla="*/ 657868 h 877259"/>
              <a:gd name="connsiteX3" fmla="*/ 380086 w 759866"/>
              <a:gd name="connsiteY3" fmla="*/ 877259 h 877259"/>
              <a:gd name="connsiteX4" fmla="*/ 0 w 759866"/>
              <a:gd name="connsiteY4" fmla="*/ 657868 h 877259"/>
              <a:gd name="connsiteX5" fmla="*/ 0 w 759866"/>
              <a:gd name="connsiteY5" fmla="*/ 219391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6" h="877259">
                <a:moveTo>
                  <a:pt x="380086" y="0"/>
                </a:moveTo>
                <a:lnTo>
                  <a:pt x="759866" y="219391"/>
                </a:lnTo>
                <a:lnTo>
                  <a:pt x="759866" y="657868"/>
                </a:lnTo>
                <a:lnTo>
                  <a:pt x="380086" y="877259"/>
                </a:lnTo>
                <a:lnTo>
                  <a:pt x="0" y="657868"/>
                </a:lnTo>
                <a:lnTo>
                  <a:pt x="0" y="219391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2CF8666-7382-20E5-9AFD-41C09DEE779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50556" y="6915128"/>
            <a:ext cx="427425" cy="1267152"/>
          </a:xfrm>
          <a:custGeom>
            <a:avLst/>
            <a:gdLst>
              <a:gd name="connsiteX0" fmla="*/ 380085 w 759866"/>
              <a:gd name="connsiteY0" fmla="*/ 0 h 877259"/>
              <a:gd name="connsiteX1" fmla="*/ 759866 w 759866"/>
              <a:gd name="connsiteY1" fmla="*/ 219391 h 877259"/>
              <a:gd name="connsiteX2" fmla="*/ 759866 w 759866"/>
              <a:gd name="connsiteY2" fmla="*/ 657868 h 877259"/>
              <a:gd name="connsiteX3" fmla="*/ 380085 w 759866"/>
              <a:gd name="connsiteY3" fmla="*/ 877259 h 877259"/>
              <a:gd name="connsiteX4" fmla="*/ 0 w 759866"/>
              <a:gd name="connsiteY4" fmla="*/ 657868 h 877259"/>
              <a:gd name="connsiteX5" fmla="*/ 0 w 759866"/>
              <a:gd name="connsiteY5" fmla="*/ 219391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6" h="877259">
                <a:moveTo>
                  <a:pt x="380085" y="0"/>
                </a:moveTo>
                <a:lnTo>
                  <a:pt x="759866" y="219391"/>
                </a:lnTo>
                <a:lnTo>
                  <a:pt x="759866" y="657868"/>
                </a:lnTo>
                <a:lnTo>
                  <a:pt x="380085" y="877259"/>
                </a:lnTo>
                <a:lnTo>
                  <a:pt x="0" y="657868"/>
                </a:lnTo>
                <a:lnTo>
                  <a:pt x="0" y="219391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77FE22B-6476-5513-D67D-57390BE76E1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07269" y="5842516"/>
            <a:ext cx="427425" cy="1267152"/>
          </a:xfrm>
          <a:custGeom>
            <a:avLst/>
            <a:gdLst>
              <a:gd name="connsiteX0" fmla="*/ 379781 w 759866"/>
              <a:gd name="connsiteY0" fmla="*/ 0 h 877259"/>
              <a:gd name="connsiteX1" fmla="*/ 759866 w 759866"/>
              <a:gd name="connsiteY1" fmla="*/ 219086 h 877259"/>
              <a:gd name="connsiteX2" fmla="*/ 759866 w 759866"/>
              <a:gd name="connsiteY2" fmla="*/ 657868 h 877259"/>
              <a:gd name="connsiteX3" fmla="*/ 379781 w 759866"/>
              <a:gd name="connsiteY3" fmla="*/ 877259 h 877259"/>
              <a:gd name="connsiteX4" fmla="*/ 0 w 759866"/>
              <a:gd name="connsiteY4" fmla="*/ 657868 h 877259"/>
              <a:gd name="connsiteX5" fmla="*/ 0 w 759866"/>
              <a:gd name="connsiteY5" fmla="*/ 219086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6" h="877259">
                <a:moveTo>
                  <a:pt x="379781" y="0"/>
                </a:moveTo>
                <a:lnTo>
                  <a:pt x="759866" y="219086"/>
                </a:lnTo>
                <a:lnTo>
                  <a:pt x="759866" y="657868"/>
                </a:lnTo>
                <a:lnTo>
                  <a:pt x="379781" y="877259"/>
                </a:lnTo>
                <a:lnTo>
                  <a:pt x="0" y="657868"/>
                </a:lnTo>
                <a:lnTo>
                  <a:pt x="0" y="219086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06008047-87FA-996F-C959-F9DC3BDDB39C}"/>
              </a:ext>
            </a:extLst>
          </p:cNvPr>
          <p:cNvSpPr/>
          <p:nvPr/>
        </p:nvSpPr>
        <p:spPr>
          <a:xfrm>
            <a:off x="532523" y="5842514"/>
            <a:ext cx="427425" cy="1267152"/>
          </a:xfrm>
          <a:custGeom>
            <a:avLst/>
            <a:gdLst>
              <a:gd name="connsiteX0" fmla="*/ 759866 w 759866"/>
              <a:gd name="connsiteY0" fmla="*/ 657868 h 877259"/>
              <a:gd name="connsiteX1" fmla="*/ 759866 w 759866"/>
              <a:gd name="connsiteY1" fmla="*/ 219086 h 877259"/>
              <a:gd name="connsiteX2" fmla="*/ 380086 w 759866"/>
              <a:gd name="connsiteY2" fmla="*/ 0 h 877259"/>
              <a:gd name="connsiteX3" fmla="*/ 0 w 759866"/>
              <a:gd name="connsiteY3" fmla="*/ 219086 h 877259"/>
              <a:gd name="connsiteX4" fmla="*/ 0 w 759866"/>
              <a:gd name="connsiteY4" fmla="*/ 657868 h 877259"/>
              <a:gd name="connsiteX5" fmla="*/ 380086 w 759866"/>
              <a:gd name="connsiteY5" fmla="*/ 877259 h 877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6" h="877259">
                <a:moveTo>
                  <a:pt x="759866" y="657868"/>
                </a:moveTo>
                <a:lnTo>
                  <a:pt x="759866" y="219086"/>
                </a:lnTo>
                <a:lnTo>
                  <a:pt x="380086" y="0"/>
                </a:lnTo>
                <a:lnTo>
                  <a:pt x="0" y="219086"/>
                </a:lnTo>
                <a:lnTo>
                  <a:pt x="0" y="657868"/>
                </a:lnTo>
                <a:lnTo>
                  <a:pt x="380086" y="877259"/>
                </a:lnTo>
                <a:close/>
              </a:path>
            </a:pathLst>
          </a:custGeom>
          <a:noFill/>
          <a:ln w="27432" cap="flat">
            <a:solidFill>
              <a:schemeClr val="bg1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TH" sz="1013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4A5648F-9124-4CF7-BB14-E8C5FA6F0A73}"/>
              </a:ext>
            </a:extLst>
          </p:cNvPr>
          <p:cNvSpPr/>
          <p:nvPr/>
        </p:nvSpPr>
        <p:spPr>
          <a:xfrm>
            <a:off x="1010698" y="7962650"/>
            <a:ext cx="427425" cy="1267150"/>
          </a:xfrm>
          <a:custGeom>
            <a:avLst/>
            <a:gdLst>
              <a:gd name="connsiteX0" fmla="*/ 759866 w 759866"/>
              <a:gd name="connsiteY0" fmla="*/ 657868 h 877258"/>
              <a:gd name="connsiteX1" fmla="*/ 759866 w 759866"/>
              <a:gd name="connsiteY1" fmla="*/ 219391 h 877258"/>
              <a:gd name="connsiteX2" fmla="*/ 379781 w 759866"/>
              <a:gd name="connsiteY2" fmla="*/ 0 h 877258"/>
              <a:gd name="connsiteX3" fmla="*/ 0 w 759866"/>
              <a:gd name="connsiteY3" fmla="*/ 219391 h 877258"/>
              <a:gd name="connsiteX4" fmla="*/ 0 w 759866"/>
              <a:gd name="connsiteY4" fmla="*/ 657868 h 877258"/>
              <a:gd name="connsiteX5" fmla="*/ 379781 w 759866"/>
              <a:gd name="connsiteY5" fmla="*/ 877259 h 877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59866" h="877258">
                <a:moveTo>
                  <a:pt x="759866" y="657868"/>
                </a:moveTo>
                <a:lnTo>
                  <a:pt x="759866" y="219391"/>
                </a:lnTo>
                <a:lnTo>
                  <a:pt x="379781" y="0"/>
                </a:lnTo>
                <a:lnTo>
                  <a:pt x="0" y="219391"/>
                </a:lnTo>
                <a:lnTo>
                  <a:pt x="0" y="657868"/>
                </a:lnTo>
                <a:lnTo>
                  <a:pt x="379781" y="877259"/>
                </a:lnTo>
                <a:close/>
              </a:path>
            </a:pathLst>
          </a:custGeom>
          <a:noFill/>
          <a:ln w="27432" cap="flat">
            <a:solidFill>
              <a:schemeClr val="bg1"/>
            </a:solidFill>
            <a:prstDash val="solid"/>
            <a:miter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TH" sz="1013"/>
          </a:p>
        </p:txBody>
      </p:sp>
    </p:spTree>
    <p:extLst>
      <p:ext uri="{BB962C8B-B14F-4D97-AF65-F5344CB8AC3E}">
        <p14:creationId xmlns:p14="http://schemas.microsoft.com/office/powerpoint/2010/main" val="508152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C8B0104-3B69-77AB-3928-6E08D57CBE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6925" y="4140019"/>
            <a:ext cx="1347865" cy="2503381"/>
          </a:xfrm>
          <a:custGeom>
            <a:avLst/>
            <a:gdLst>
              <a:gd name="connsiteX0" fmla="*/ 2279937 w 2396205"/>
              <a:gd name="connsiteY0" fmla="*/ 0 h 1733110"/>
              <a:gd name="connsiteX1" fmla="*/ 2396205 w 2396205"/>
              <a:gd name="connsiteY1" fmla="*/ 1563573 h 1733110"/>
              <a:gd name="connsiteX2" fmla="*/ 116267 w 2396205"/>
              <a:gd name="connsiteY2" fmla="*/ 1733110 h 1733110"/>
              <a:gd name="connsiteX3" fmla="*/ 0 w 2396205"/>
              <a:gd name="connsiteY3" fmla="*/ 169537 h 173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205" h="1733110">
                <a:moveTo>
                  <a:pt x="2279937" y="0"/>
                </a:moveTo>
                <a:lnTo>
                  <a:pt x="2396205" y="1563573"/>
                </a:lnTo>
                <a:lnTo>
                  <a:pt x="116267" y="1733110"/>
                </a:lnTo>
                <a:lnTo>
                  <a:pt x="0" y="169537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340221A-692E-5ACA-0464-E7E9547CE6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5588" y="6106748"/>
            <a:ext cx="1373469" cy="2609035"/>
          </a:xfrm>
          <a:custGeom>
            <a:avLst/>
            <a:gdLst>
              <a:gd name="connsiteX0" fmla="*/ 169547 w 2441723"/>
              <a:gd name="connsiteY0" fmla="*/ 0 h 1806255"/>
              <a:gd name="connsiteX1" fmla="*/ 2441723 w 2441723"/>
              <a:gd name="connsiteY1" fmla="*/ 247080 h 1806255"/>
              <a:gd name="connsiteX2" fmla="*/ 2272176 w 2441723"/>
              <a:gd name="connsiteY2" fmla="*/ 1806255 h 1806255"/>
              <a:gd name="connsiteX3" fmla="*/ 0 w 2441723"/>
              <a:gd name="connsiteY3" fmla="*/ 1559175 h 180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1723" h="1806255">
                <a:moveTo>
                  <a:pt x="169547" y="0"/>
                </a:moveTo>
                <a:lnTo>
                  <a:pt x="2441723" y="247080"/>
                </a:lnTo>
                <a:lnTo>
                  <a:pt x="2272176" y="1806255"/>
                </a:lnTo>
                <a:lnTo>
                  <a:pt x="0" y="1559175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753686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54350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01103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746880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5753686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254350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501103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447383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C8B0104-3B69-77AB-3928-6E08D57CBE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51399" y="4491119"/>
            <a:ext cx="1347865" cy="2503381"/>
          </a:xfrm>
          <a:custGeom>
            <a:avLst/>
            <a:gdLst>
              <a:gd name="connsiteX0" fmla="*/ 2279937 w 2396205"/>
              <a:gd name="connsiteY0" fmla="*/ 0 h 1733110"/>
              <a:gd name="connsiteX1" fmla="*/ 2396205 w 2396205"/>
              <a:gd name="connsiteY1" fmla="*/ 1563573 h 1733110"/>
              <a:gd name="connsiteX2" fmla="*/ 116267 w 2396205"/>
              <a:gd name="connsiteY2" fmla="*/ 1733110 h 1733110"/>
              <a:gd name="connsiteX3" fmla="*/ 0 w 2396205"/>
              <a:gd name="connsiteY3" fmla="*/ 169537 h 173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6205" h="1733110">
                <a:moveTo>
                  <a:pt x="2279937" y="0"/>
                </a:moveTo>
                <a:lnTo>
                  <a:pt x="2396205" y="1563573"/>
                </a:lnTo>
                <a:lnTo>
                  <a:pt x="116267" y="1733110"/>
                </a:lnTo>
                <a:lnTo>
                  <a:pt x="0" y="169537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2340221A-692E-5ACA-0464-E7E9547CE6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90819" y="6508004"/>
            <a:ext cx="1373469" cy="2609035"/>
          </a:xfrm>
          <a:custGeom>
            <a:avLst/>
            <a:gdLst>
              <a:gd name="connsiteX0" fmla="*/ 169547 w 2441723"/>
              <a:gd name="connsiteY0" fmla="*/ 0 h 1806255"/>
              <a:gd name="connsiteX1" fmla="*/ 2441723 w 2441723"/>
              <a:gd name="connsiteY1" fmla="*/ 247080 h 1806255"/>
              <a:gd name="connsiteX2" fmla="*/ 2272176 w 2441723"/>
              <a:gd name="connsiteY2" fmla="*/ 1806255 h 1806255"/>
              <a:gd name="connsiteX3" fmla="*/ 0 w 2441723"/>
              <a:gd name="connsiteY3" fmla="*/ 1559175 h 180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1723" h="1806255">
                <a:moveTo>
                  <a:pt x="169547" y="0"/>
                </a:moveTo>
                <a:lnTo>
                  <a:pt x="2441723" y="247080"/>
                </a:lnTo>
                <a:lnTo>
                  <a:pt x="2272176" y="1806255"/>
                </a:lnTo>
                <a:lnTo>
                  <a:pt x="0" y="1559175"/>
                </a:lnTo>
                <a:close/>
              </a:path>
            </a:pathLst>
          </a:custGeom>
          <a:ln w="476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71944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2608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9361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435348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9CAED9A-67AB-6879-728F-CC1378A99BA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010124" y="3755635"/>
            <a:ext cx="1094871" cy="3980302"/>
          </a:xfrm>
          <a:custGeom>
            <a:avLst/>
            <a:gdLst>
              <a:gd name="connsiteX0" fmla="*/ 0 w 1946437"/>
              <a:gd name="connsiteY0" fmla="*/ 0 h 2755594"/>
              <a:gd name="connsiteX1" fmla="*/ 1946437 w 1946437"/>
              <a:gd name="connsiteY1" fmla="*/ 0 h 2755594"/>
              <a:gd name="connsiteX2" fmla="*/ 1946437 w 1946437"/>
              <a:gd name="connsiteY2" fmla="*/ 2755594 h 2755594"/>
              <a:gd name="connsiteX3" fmla="*/ 0 w 1946437"/>
              <a:gd name="connsiteY3" fmla="*/ 2755594 h 2755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437" h="2755594">
                <a:moveTo>
                  <a:pt x="0" y="0"/>
                </a:moveTo>
                <a:lnTo>
                  <a:pt x="1946437" y="0"/>
                </a:lnTo>
                <a:lnTo>
                  <a:pt x="1946437" y="2755594"/>
                </a:lnTo>
                <a:lnTo>
                  <a:pt x="0" y="2755594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DD30B10-01D4-BAE0-6FB0-7D8AD4F5B50B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846320" y="3755635"/>
            <a:ext cx="1094870" cy="3980302"/>
          </a:xfrm>
          <a:custGeom>
            <a:avLst/>
            <a:gdLst>
              <a:gd name="connsiteX0" fmla="*/ 0 w 1946436"/>
              <a:gd name="connsiteY0" fmla="*/ 0 h 2755594"/>
              <a:gd name="connsiteX1" fmla="*/ 1946436 w 1946436"/>
              <a:gd name="connsiteY1" fmla="*/ 0 h 2755594"/>
              <a:gd name="connsiteX2" fmla="*/ 1946436 w 1946436"/>
              <a:gd name="connsiteY2" fmla="*/ 2755594 h 2755594"/>
              <a:gd name="connsiteX3" fmla="*/ 0 w 1946436"/>
              <a:gd name="connsiteY3" fmla="*/ 2755594 h 2755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436" h="2755594">
                <a:moveTo>
                  <a:pt x="0" y="0"/>
                </a:moveTo>
                <a:lnTo>
                  <a:pt x="1946436" y="0"/>
                </a:lnTo>
                <a:lnTo>
                  <a:pt x="1946436" y="2755594"/>
                </a:lnTo>
                <a:lnTo>
                  <a:pt x="0" y="2755594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2601CC2-AFEA-8FA3-5935-EBAFE20AF6B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686289" y="3755635"/>
            <a:ext cx="1094871" cy="3980302"/>
          </a:xfrm>
          <a:custGeom>
            <a:avLst/>
            <a:gdLst>
              <a:gd name="connsiteX0" fmla="*/ 0 w 1946437"/>
              <a:gd name="connsiteY0" fmla="*/ 0 h 2755594"/>
              <a:gd name="connsiteX1" fmla="*/ 1946437 w 1946437"/>
              <a:gd name="connsiteY1" fmla="*/ 0 h 2755594"/>
              <a:gd name="connsiteX2" fmla="*/ 1946437 w 1946437"/>
              <a:gd name="connsiteY2" fmla="*/ 2755594 h 2755594"/>
              <a:gd name="connsiteX3" fmla="*/ 0 w 1946437"/>
              <a:gd name="connsiteY3" fmla="*/ 2755594 h 2755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46437" h="2755594">
                <a:moveTo>
                  <a:pt x="0" y="0"/>
                </a:moveTo>
                <a:lnTo>
                  <a:pt x="1946437" y="0"/>
                </a:lnTo>
                <a:lnTo>
                  <a:pt x="1946437" y="2755594"/>
                </a:lnTo>
                <a:lnTo>
                  <a:pt x="0" y="2755594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71944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2608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9361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22321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803763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333663D0-5346-9D8D-151C-A7B9910595D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604242" y="5755340"/>
            <a:ext cx="931111" cy="2070267"/>
          </a:xfrm>
          <a:custGeom>
            <a:avLst/>
            <a:gdLst>
              <a:gd name="connsiteX0" fmla="*/ 413676 w 1655309"/>
              <a:gd name="connsiteY0" fmla="*/ 0 h 1433262"/>
              <a:gd name="connsiteX1" fmla="*/ 1241330 w 1655309"/>
              <a:gd name="connsiteY1" fmla="*/ 0 h 1433262"/>
              <a:gd name="connsiteX2" fmla="*/ 1655309 w 1655309"/>
              <a:gd name="connsiteY2" fmla="*/ 716479 h 1433262"/>
              <a:gd name="connsiteX3" fmla="*/ 1241330 w 1655309"/>
              <a:gd name="connsiteY3" fmla="*/ 1433262 h 1433262"/>
              <a:gd name="connsiteX4" fmla="*/ 413676 w 1655309"/>
              <a:gd name="connsiteY4" fmla="*/ 1433262 h 1433262"/>
              <a:gd name="connsiteX5" fmla="*/ 0 w 1655309"/>
              <a:gd name="connsiteY5" fmla="*/ 716479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676" y="0"/>
                </a:moveTo>
                <a:lnTo>
                  <a:pt x="1241330" y="0"/>
                </a:lnTo>
                <a:lnTo>
                  <a:pt x="1655309" y="716479"/>
                </a:lnTo>
                <a:lnTo>
                  <a:pt x="1241330" y="1433262"/>
                </a:lnTo>
                <a:lnTo>
                  <a:pt x="413676" y="1433262"/>
                </a:lnTo>
                <a:lnTo>
                  <a:pt x="0" y="716479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45A2BD3D-9348-3EF2-2538-EABD254F028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604242" y="3485221"/>
            <a:ext cx="931111" cy="2070267"/>
          </a:xfrm>
          <a:custGeom>
            <a:avLst/>
            <a:gdLst>
              <a:gd name="connsiteX0" fmla="*/ 413676 w 1655309"/>
              <a:gd name="connsiteY0" fmla="*/ 0 h 1433262"/>
              <a:gd name="connsiteX1" fmla="*/ 1241330 w 1655309"/>
              <a:gd name="connsiteY1" fmla="*/ 0 h 1433262"/>
              <a:gd name="connsiteX2" fmla="*/ 1655309 w 1655309"/>
              <a:gd name="connsiteY2" fmla="*/ 716479 h 1433262"/>
              <a:gd name="connsiteX3" fmla="*/ 1241330 w 1655309"/>
              <a:gd name="connsiteY3" fmla="*/ 1433262 h 1433262"/>
              <a:gd name="connsiteX4" fmla="*/ 413676 w 1655309"/>
              <a:gd name="connsiteY4" fmla="*/ 1433262 h 1433262"/>
              <a:gd name="connsiteX5" fmla="*/ 0 w 1655309"/>
              <a:gd name="connsiteY5" fmla="*/ 716479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676" y="0"/>
                </a:moveTo>
                <a:lnTo>
                  <a:pt x="1241330" y="0"/>
                </a:lnTo>
                <a:lnTo>
                  <a:pt x="1655309" y="716479"/>
                </a:lnTo>
                <a:lnTo>
                  <a:pt x="1241330" y="1433262"/>
                </a:lnTo>
                <a:lnTo>
                  <a:pt x="413676" y="1433262"/>
                </a:lnTo>
                <a:lnTo>
                  <a:pt x="0" y="716479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D605E022-0CF9-F248-7FFB-3B473F238FB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045187" y="5755340"/>
            <a:ext cx="931111" cy="2070267"/>
          </a:xfrm>
          <a:custGeom>
            <a:avLst/>
            <a:gdLst>
              <a:gd name="connsiteX0" fmla="*/ 413675 w 1655309"/>
              <a:gd name="connsiteY0" fmla="*/ 0 h 1433262"/>
              <a:gd name="connsiteX1" fmla="*/ 1241330 w 1655309"/>
              <a:gd name="connsiteY1" fmla="*/ 0 h 1433262"/>
              <a:gd name="connsiteX2" fmla="*/ 1655309 w 1655309"/>
              <a:gd name="connsiteY2" fmla="*/ 716479 h 1433262"/>
              <a:gd name="connsiteX3" fmla="*/ 1241330 w 1655309"/>
              <a:gd name="connsiteY3" fmla="*/ 1433262 h 1433262"/>
              <a:gd name="connsiteX4" fmla="*/ 413675 w 1655309"/>
              <a:gd name="connsiteY4" fmla="*/ 1433262 h 1433262"/>
              <a:gd name="connsiteX5" fmla="*/ 0 w 1655309"/>
              <a:gd name="connsiteY5" fmla="*/ 716479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675" y="0"/>
                </a:moveTo>
                <a:lnTo>
                  <a:pt x="1241330" y="0"/>
                </a:lnTo>
                <a:lnTo>
                  <a:pt x="1655309" y="716479"/>
                </a:lnTo>
                <a:lnTo>
                  <a:pt x="1241330" y="1433262"/>
                </a:lnTo>
                <a:lnTo>
                  <a:pt x="413675" y="1433262"/>
                </a:lnTo>
                <a:lnTo>
                  <a:pt x="0" y="716479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439270-B7C0-A165-1899-ABA5412E8893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817170" y="4594530"/>
            <a:ext cx="931111" cy="2070267"/>
          </a:xfrm>
          <a:custGeom>
            <a:avLst/>
            <a:gdLst>
              <a:gd name="connsiteX0" fmla="*/ 413675 w 1655309"/>
              <a:gd name="connsiteY0" fmla="*/ 0 h 1433262"/>
              <a:gd name="connsiteX1" fmla="*/ 1241330 w 1655309"/>
              <a:gd name="connsiteY1" fmla="*/ 0 h 1433262"/>
              <a:gd name="connsiteX2" fmla="*/ 1655309 w 1655309"/>
              <a:gd name="connsiteY2" fmla="*/ 716783 h 1433262"/>
              <a:gd name="connsiteX3" fmla="*/ 1241330 w 1655309"/>
              <a:gd name="connsiteY3" fmla="*/ 1433262 h 1433262"/>
              <a:gd name="connsiteX4" fmla="*/ 413675 w 1655309"/>
              <a:gd name="connsiteY4" fmla="*/ 1433262 h 1433262"/>
              <a:gd name="connsiteX5" fmla="*/ 0 w 1655309"/>
              <a:gd name="connsiteY5" fmla="*/ 716783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675" y="0"/>
                </a:moveTo>
                <a:lnTo>
                  <a:pt x="1241330" y="0"/>
                </a:lnTo>
                <a:lnTo>
                  <a:pt x="1655309" y="716783"/>
                </a:lnTo>
                <a:lnTo>
                  <a:pt x="1241330" y="1433262"/>
                </a:lnTo>
                <a:lnTo>
                  <a:pt x="413675" y="1433262"/>
                </a:lnTo>
                <a:lnTo>
                  <a:pt x="0" y="716783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B47501A1-19DA-575E-FA49-D40CB03183F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278178" y="4594530"/>
            <a:ext cx="931111" cy="2070267"/>
          </a:xfrm>
          <a:custGeom>
            <a:avLst/>
            <a:gdLst>
              <a:gd name="connsiteX0" fmla="*/ 413980 w 1655309"/>
              <a:gd name="connsiteY0" fmla="*/ 0 h 1433262"/>
              <a:gd name="connsiteX1" fmla="*/ 1241634 w 1655309"/>
              <a:gd name="connsiteY1" fmla="*/ 0 h 1433262"/>
              <a:gd name="connsiteX2" fmla="*/ 1655309 w 1655309"/>
              <a:gd name="connsiteY2" fmla="*/ 716783 h 1433262"/>
              <a:gd name="connsiteX3" fmla="*/ 1241634 w 1655309"/>
              <a:gd name="connsiteY3" fmla="*/ 1433262 h 1433262"/>
              <a:gd name="connsiteX4" fmla="*/ 413980 w 1655309"/>
              <a:gd name="connsiteY4" fmla="*/ 1433262 h 1433262"/>
              <a:gd name="connsiteX5" fmla="*/ 0 w 1655309"/>
              <a:gd name="connsiteY5" fmla="*/ 716783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980" y="0"/>
                </a:moveTo>
                <a:lnTo>
                  <a:pt x="1241634" y="0"/>
                </a:lnTo>
                <a:lnTo>
                  <a:pt x="1655309" y="716783"/>
                </a:lnTo>
                <a:lnTo>
                  <a:pt x="1241634" y="1433262"/>
                </a:lnTo>
                <a:lnTo>
                  <a:pt x="413980" y="1433262"/>
                </a:lnTo>
                <a:lnTo>
                  <a:pt x="0" y="716783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7459EA95-B885-245C-BFF7-D5DF6E98CC5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045188" y="3485221"/>
            <a:ext cx="931111" cy="2070267"/>
          </a:xfrm>
          <a:custGeom>
            <a:avLst/>
            <a:gdLst>
              <a:gd name="connsiteX0" fmla="*/ 413675 w 1655309"/>
              <a:gd name="connsiteY0" fmla="*/ 0 h 1433262"/>
              <a:gd name="connsiteX1" fmla="*/ 1241330 w 1655309"/>
              <a:gd name="connsiteY1" fmla="*/ 0 h 1433262"/>
              <a:gd name="connsiteX2" fmla="*/ 1655309 w 1655309"/>
              <a:gd name="connsiteY2" fmla="*/ 716479 h 1433262"/>
              <a:gd name="connsiteX3" fmla="*/ 1241330 w 1655309"/>
              <a:gd name="connsiteY3" fmla="*/ 1433262 h 1433262"/>
              <a:gd name="connsiteX4" fmla="*/ 413675 w 1655309"/>
              <a:gd name="connsiteY4" fmla="*/ 1433262 h 1433262"/>
              <a:gd name="connsiteX5" fmla="*/ 0 w 1655309"/>
              <a:gd name="connsiteY5" fmla="*/ 716479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675" y="0"/>
                </a:moveTo>
                <a:lnTo>
                  <a:pt x="1241330" y="0"/>
                </a:lnTo>
                <a:lnTo>
                  <a:pt x="1655309" y="716479"/>
                </a:lnTo>
                <a:lnTo>
                  <a:pt x="1241330" y="1433262"/>
                </a:lnTo>
                <a:lnTo>
                  <a:pt x="413675" y="1433262"/>
                </a:lnTo>
                <a:lnTo>
                  <a:pt x="0" y="716479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89B98649-CE5A-150C-9B73-1622D3B89E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64221" y="4594530"/>
            <a:ext cx="931111" cy="2070267"/>
          </a:xfrm>
          <a:custGeom>
            <a:avLst/>
            <a:gdLst>
              <a:gd name="connsiteX0" fmla="*/ 413675 w 1655309"/>
              <a:gd name="connsiteY0" fmla="*/ 0 h 1433262"/>
              <a:gd name="connsiteX1" fmla="*/ 1241330 w 1655309"/>
              <a:gd name="connsiteY1" fmla="*/ 0 h 1433262"/>
              <a:gd name="connsiteX2" fmla="*/ 1655309 w 1655309"/>
              <a:gd name="connsiteY2" fmla="*/ 716783 h 1433262"/>
              <a:gd name="connsiteX3" fmla="*/ 1241330 w 1655309"/>
              <a:gd name="connsiteY3" fmla="*/ 1433262 h 1433262"/>
              <a:gd name="connsiteX4" fmla="*/ 413675 w 1655309"/>
              <a:gd name="connsiteY4" fmla="*/ 1433262 h 1433262"/>
              <a:gd name="connsiteX5" fmla="*/ 0 w 1655309"/>
              <a:gd name="connsiteY5" fmla="*/ 716783 h 1433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5309" h="1433262">
                <a:moveTo>
                  <a:pt x="413675" y="0"/>
                </a:moveTo>
                <a:lnTo>
                  <a:pt x="1241330" y="0"/>
                </a:lnTo>
                <a:lnTo>
                  <a:pt x="1655309" y="716783"/>
                </a:lnTo>
                <a:lnTo>
                  <a:pt x="1241330" y="1433262"/>
                </a:lnTo>
                <a:lnTo>
                  <a:pt x="413675" y="1433262"/>
                </a:lnTo>
                <a:lnTo>
                  <a:pt x="0" y="716783"/>
                </a:ln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71944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2608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9361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4394548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97F7D4EE-ED8D-1B80-6289-3EC68D550E1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2624088" y="3572824"/>
            <a:ext cx="1307329" cy="2439157"/>
          </a:xfrm>
          <a:custGeom>
            <a:avLst/>
            <a:gdLst>
              <a:gd name="connsiteX0" fmla="*/ 267654 w 2324140"/>
              <a:gd name="connsiteY0" fmla="*/ 0 h 1688647"/>
              <a:gd name="connsiteX1" fmla="*/ 2056485 w 2324140"/>
              <a:gd name="connsiteY1" fmla="*/ 0 h 1688647"/>
              <a:gd name="connsiteX2" fmla="*/ 2324140 w 2324140"/>
              <a:gd name="connsiteY2" fmla="*/ 267575 h 1688647"/>
              <a:gd name="connsiteX3" fmla="*/ 2324140 w 2324140"/>
              <a:gd name="connsiteY3" fmla="*/ 1421072 h 1688647"/>
              <a:gd name="connsiteX4" fmla="*/ 2056485 w 2324140"/>
              <a:gd name="connsiteY4" fmla="*/ 1688647 h 1688647"/>
              <a:gd name="connsiteX5" fmla="*/ 267654 w 2324140"/>
              <a:gd name="connsiteY5" fmla="*/ 1688647 h 1688647"/>
              <a:gd name="connsiteX6" fmla="*/ 0 w 2324140"/>
              <a:gd name="connsiteY6" fmla="*/ 1421072 h 1688647"/>
              <a:gd name="connsiteX7" fmla="*/ 0 w 2324140"/>
              <a:gd name="connsiteY7" fmla="*/ 267575 h 1688647"/>
              <a:gd name="connsiteX8" fmla="*/ 267654 w 2324140"/>
              <a:gd name="connsiteY8" fmla="*/ 0 h 168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140" h="1688647">
                <a:moveTo>
                  <a:pt x="267654" y="0"/>
                </a:moveTo>
                <a:lnTo>
                  <a:pt x="2056485" y="0"/>
                </a:lnTo>
                <a:cubicBezTo>
                  <a:pt x="2204335" y="0"/>
                  <a:pt x="2324140" y="119769"/>
                  <a:pt x="2324140" y="267575"/>
                </a:cubicBezTo>
                <a:lnTo>
                  <a:pt x="2324140" y="1421072"/>
                </a:lnTo>
                <a:cubicBezTo>
                  <a:pt x="2324140" y="1568878"/>
                  <a:pt x="2204335" y="1688647"/>
                  <a:pt x="2056485" y="1688647"/>
                </a:cubicBezTo>
                <a:lnTo>
                  <a:pt x="267654" y="1688647"/>
                </a:lnTo>
                <a:cubicBezTo>
                  <a:pt x="119804" y="1688647"/>
                  <a:pt x="0" y="1568878"/>
                  <a:pt x="0" y="1421072"/>
                </a:cubicBezTo>
                <a:lnTo>
                  <a:pt x="0" y="267575"/>
                </a:lnTo>
                <a:cubicBezTo>
                  <a:pt x="0" y="119769"/>
                  <a:pt x="119804" y="0"/>
                  <a:pt x="267654" y="0"/>
                </a:cubicBez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DA2395-C4C1-145C-7250-B4D52DC5783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4128271" y="3572824"/>
            <a:ext cx="1307329" cy="2439157"/>
          </a:xfrm>
          <a:custGeom>
            <a:avLst/>
            <a:gdLst>
              <a:gd name="connsiteX0" fmla="*/ 267654 w 2324140"/>
              <a:gd name="connsiteY0" fmla="*/ 0 h 1688647"/>
              <a:gd name="connsiteX1" fmla="*/ 2056486 w 2324140"/>
              <a:gd name="connsiteY1" fmla="*/ 0 h 1688647"/>
              <a:gd name="connsiteX2" fmla="*/ 2324140 w 2324140"/>
              <a:gd name="connsiteY2" fmla="*/ 267575 h 1688647"/>
              <a:gd name="connsiteX3" fmla="*/ 2324140 w 2324140"/>
              <a:gd name="connsiteY3" fmla="*/ 1421072 h 1688647"/>
              <a:gd name="connsiteX4" fmla="*/ 2056486 w 2324140"/>
              <a:gd name="connsiteY4" fmla="*/ 1688647 h 1688647"/>
              <a:gd name="connsiteX5" fmla="*/ 267654 w 2324140"/>
              <a:gd name="connsiteY5" fmla="*/ 1688647 h 1688647"/>
              <a:gd name="connsiteX6" fmla="*/ 0 w 2324140"/>
              <a:gd name="connsiteY6" fmla="*/ 1421072 h 1688647"/>
              <a:gd name="connsiteX7" fmla="*/ 0 w 2324140"/>
              <a:gd name="connsiteY7" fmla="*/ 267575 h 1688647"/>
              <a:gd name="connsiteX8" fmla="*/ 267654 w 2324140"/>
              <a:gd name="connsiteY8" fmla="*/ 0 h 168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140" h="1688647">
                <a:moveTo>
                  <a:pt x="267654" y="0"/>
                </a:moveTo>
                <a:lnTo>
                  <a:pt x="2056486" y="0"/>
                </a:lnTo>
                <a:cubicBezTo>
                  <a:pt x="2204336" y="0"/>
                  <a:pt x="2324140" y="119769"/>
                  <a:pt x="2324140" y="267575"/>
                </a:cubicBezTo>
                <a:lnTo>
                  <a:pt x="2324140" y="1421072"/>
                </a:lnTo>
                <a:cubicBezTo>
                  <a:pt x="2324140" y="1568878"/>
                  <a:pt x="2204336" y="1688647"/>
                  <a:pt x="2056486" y="1688647"/>
                </a:cubicBezTo>
                <a:lnTo>
                  <a:pt x="267654" y="1688647"/>
                </a:lnTo>
                <a:cubicBezTo>
                  <a:pt x="119804" y="1688647"/>
                  <a:pt x="0" y="1568878"/>
                  <a:pt x="0" y="1421072"/>
                </a:cubicBezTo>
                <a:lnTo>
                  <a:pt x="0" y="267575"/>
                </a:lnTo>
                <a:cubicBezTo>
                  <a:pt x="0" y="119769"/>
                  <a:pt x="119804" y="0"/>
                  <a:pt x="267654" y="0"/>
                </a:cubicBez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C3150F-CEBE-1C07-608E-88F02A45B42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100357" y="3572824"/>
            <a:ext cx="1307329" cy="2439157"/>
          </a:xfrm>
          <a:custGeom>
            <a:avLst/>
            <a:gdLst>
              <a:gd name="connsiteX0" fmla="*/ 267654 w 2324140"/>
              <a:gd name="connsiteY0" fmla="*/ 0 h 1688647"/>
              <a:gd name="connsiteX1" fmla="*/ 2056486 w 2324140"/>
              <a:gd name="connsiteY1" fmla="*/ 0 h 1688647"/>
              <a:gd name="connsiteX2" fmla="*/ 2324140 w 2324140"/>
              <a:gd name="connsiteY2" fmla="*/ 267575 h 1688647"/>
              <a:gd name="connsiteX3" fmla="*/ 2324140 w 2324140"/>
              <a:gd name="connsiteY3" fmla="*/ 1421072 h 1688647"/>
              <a:gd name="connsiteX4" fmla="*/ 2056791 w 2324140"/>
              <a:gd name="connsiteY4" fmla="*/ 1688647 h 1688647"/>
              <a:gd name="connsiteX5" fmla="*/ 267654 w 2324140"/>
              <a:gd name="connsiteY5" fmla="*/ 1688647 h 1688647"/>
              <a:gd name="connsiteX6" fmla="*/ 0 w 2324140"/>
              <a:gd name="connsiteY6" fmla="*/ 1421072 h 1688647"/>
              <a:gd name="connsiteX7" fmla="*/ 0 w 2324140"/>
              <a:gd name="connsiteY7" fmla="*/ 267575 h 1688647"/>
              <a:gd name="connsiteX8" fmla="*/ 267654 w 2324140"/>
              <a:gd name="connsiteY8" fmla="*/ 0 h 168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140" h="1688647">
                <a:moveTo>
                  <a:pt x="267654" y="0"/>
                </a:moveTo>
                <a:lnTo>
                  <a:pt x="2056486" y="0"/>
                </a:lnTo>
                <a:cubicBezTo>
                  <a:pt x="2204336" y="0"/>
                  <a:pt x="2324140" y="119769"/>
                  <a:pt x="2324140" y="267575"/>
                </a:cubicBezTo>
                <a:lnTo>
                  <a:pt x="2324140" y="1421072"/>
                </a:lnTo>
                <a:cubicBezTo>
                  <a:pt x="2324140" y="1568878"/>
                  <a:pt x="2204641" y="1688647"/>
                  <a:pt x="2056791" y="1688647"/>
                </a:cubicBezTo>
                <a:lnTo>
                  <a:pt x="267654" y="1688647"/>
                </a:lnTo>
                <a:cubicBezTo>
                  <a:pt x="119804" y="1688647"/>
                  <a:pt x="0" y="1568878"/>
                  <a:pt x="0" y="1421072"/>
                </a:cubicBezTo>
                <a:lnTo>
                  <a:pt x="0" y="267575"/>
                </a:lnTo>
                <a:cubicBezTo>
                  <a:pt x="0" y="119769"/>
                  <a:pt x="119804" y="0"/>
                  <a:pt x="267654" y="0"/>
                </a:cubicBezTo>
                <a:close/>
              </a:path>
            </a:pathLst>
          </a:custGeom>
          <a:solidFill>
            <a:srgbClr val="0B7FA4"/>
          </a:solidFill>
          <a:ln w="3810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71944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2608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9361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2412913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23ECA8C5-9FEF-9344-A8E3-B349EAEE1B07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827033" y="4383672"/>
            <a:ext cx="809719" cy="1692135"/>
          </a:xfrm>
          <a:custGeom>
            <a:avLst/>
            <a:gdLst>
              <a:gd name="connsiteX0" fmla="*/ 0 w 1439500"/>
              <a:gd name="connsiteY0" fmla="*/ 0 h 1171478"/>
              <a:gd name="connsiteX1" fmla="*/ 431356 w 1439500"/>
              <a:gd name="connsiteY1" fmla="*/ 0 h 1171478"/>
              <a:gd name="connsiteX2" fmla="*/ 431661 w 1439500"/>
              <a:gd name="connsiteY2" fmla="*/ 3352 h 1171478"/>
              <a:gd name="connsiteX3" fmla="*/ 431661 w 1439500"/>
              <a:gd name="connsiteY3" fmla="*/ 5181 h 1171478"/>
              <a:gd name="connsiteX4" fmla="*/ 431661 w 1439500"/>
              <a:gd name="connsiteY4" fmla="*/ 11276 h 1171478"/>
              <a:gd name="connsiteX5" fmla="*/ 459402 w 1439500"/>
              <a:gd name="connsiteY5" fmla="*/ 34133 h 1171478"/>
              <a:gd name="connsiteX6" fmla="*/ 614873 w 1439500"/>
              <a:gd name="connsiteY6" fmla="*/ 34133 h 1171478"/>
              <a:gd name="connsiteX7" fmla="*/ 642614 w 1439500"/>
              <a:gd name="connsiteY7" fmla="*/ 11276 h 1171478"/>
              <a:gd name="connsiteX8" fmla="*/ 642614 w 1439500"/>
              <a:gd name="connsiteY8" fmla="*/ 5181 h 1171478"/>
              <a:gd name="connsiteX9" fmla="*/ 642614 w 1439500"/>
              <a:gd name="connsiteY9" fmla="*/ 3352 h 1171478"/>
              <a:gd name="connsiteX10" fmla="*/ 642918 w 1439500"/>
              <a:gd name="connsiteY10" fmla="*/ 0 h 1171478"/>
              <a:gd name="connsiteX11" fmla="*/ 1412348 w 1439500"/>
              <a:gd name="connsiteY11" fmla="*/ 0 h 1171478"/>
              <a:gd name="connsiteX12" fmla="*/ 1439479 w 1439500"/>
              <a:gd name="connsiteY12" fmla="*/ 26818 h 1171478"/>
              <a:gd name="connsiteX13" fmla="*/ 1439479 w 1439500"/>
              <a:gd name="connsiteY13" fmla="*/ 1171478 h 1171478"/>
              <a:gd name="connsiteX14" fmla="*/ 0 w 1439500"/>
              <a:gd name="connsiteY14" fmla="*/ 1171478 h 117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39500" h="1171478">
                <a:moveTo>
                  <a:pt x="0" y="0"/>
                </a:moveTo>
                <a:lnTo>
                  <a:pt x="431356" y="0"/>
                </a:lnTo>
                <a:cubicBezTo>
                  <a:pt x="431661" y="610"/>
                  <a:pt x="431661" y="1828"/>
                  <a:pt x="431661" y="3352"/>
                </a:cubicBezTo>
                <a:cubicBezTo>
                  <a:pt x="431661" y="3962"/>
                  <a:pt x="431661" y="4571"/>
                  <a:pt x="431661" y="5181"/>
                </a:cubicBezTo>
                <a:lnTo>
                  <a:pt x="431661" y="11276"/>
                </a:lnTo>
                <a:cubicBezTo>
                  <a:pt x="431661" y="25295"/>
                  <a:pt x="443855" y="34133"/>
                  <a:pt x="459402" y="34133"/>
                </a:cubicBezTo>
                <a:lnTo>
                  <a:pt x="614873" y="34133"/>
                </a:lnTo>
                <a:cubicBezTo>
                  <a:pt x="630420" y="34133"/>
                  <a:pt x="642614" y="24990"/>
                  <a:pt x="642614" y="11276"/>
                </a:cubicBezTo>
                <a:lnTo>
                  <a:pt x="642614" y="5181"/>
                </a:lnTo>
                <a:cubicBezTo>
                  <a:pt x="642614" y="4571"/>
                  <a:pt x="642614" y="3962"/>
                  <a:pt x="642614" y="3352"/>
                </a:cubicBezTo>
                <a:cubicBezTo>
                  <a:pt x="642614" y="1524"/>
                  <a:pt x="642614" y="305"/>
                  <a:pt x="642918" y="0"/>
                </a:cubicBezTo>
                <a:lnTo>
                  <a:pt x="1412348" y="0"/>
                </a:lnTo>
                <a:cubicBezTo>
                  <a:pt x="1427590" y="0"/>
                  <a:pt x="1440088" y="11886"/>
                  <a:pt x="1439479" y="26818"/>
                </a:cubicBezTo>
                <a:lnTo>
                  <a:pt x="1439479" y="1171478"/>
                </a:lnTo>
                <a:lnTo>
                  <a:pt x="0" y="1171478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noAutofit/>
          </a:bodyPr>
          <a:lstStyle>
            <a:lvl1pPr>
              <a:defRPr sz="591"/>
            </a:lvl1pPr>
          </a:lstStyle>
          <a:p>
            <a:endParaRPr lang="en-TH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F9CF6AEF-513A-02A4-C759-E812A13B4AA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37770" y="4383672"/>
            <a:ext cx="789816" cy="1692135"/>
          </a:xfrm>
          <a:custGeom>
            <a:avLst/>
            <a:gdLst>
              <a:gd name="connsiteX0" fmla="*/ 27131 w 1404117"/>
              <a:gd name="connsiteY0" fmla="*/ 0 h 1171478"/>
              <a:gd name="connsiteX1" fmla="*/ 777660 w 1404117"/>
              <a:gd name="connsiteY1" fmla="*/ 0 h 1171478"/>
              <a:gd name="connsiteX2" fmla="*/ 777965 w 1404117"/>
              <a:gd name="connsiteY2" fmla="*/ 3352 h 1171478"/>
              <a:gd name="connsiteX3" fmla="*/ 777965 w 1404117"/>
              <a:gd name="connsiteY3" fmla="*/ 5181 h 1171478"/>
              <a:gd name="connsiteX4" fmla="*/ 777965 w 1404117"/>
              <a:gd name="connsiteY4" fmla="*/ 11276 h 1171478"/>
              <a:gd name="connsiteX5" fmla="*/ 804791 w 1404117"/>
              <a:gd name="connsiteY5" fmla="*/ 34133 h 1171478"/>
              <a:gd name="connsiteX6" fmla="*/ 956299 w 1404117"/>
              <a:gd name="connsiteY6" fmla="*/ 34133 h 1171478"/>
              <a:gd name="connsiteX7" fmla="*/ 983126 w 1404117"/>
              <a:gd name="connsiteY7" fmla="*/ 11276 h 1171478"/>
              <a:gd name="connsiteX8" fmla="*/ 983126 w 1404117"/>
              <a:gd name="connsiteY8" fmla="*/ 5181 h 1171478"/>
              <a:gd name="connsiteX9" fmla="*/ 983126 w 1404117"/>
              <a:gd name="connsiteY9" fmla="*/ 3352 h 1171478"/>
              <a:gd name="connsiteX10" fmla="*/ 983431 w 1404117"/>
              <a:gd name="connsiteY10" fmla="*/ 0 h 1171478"/>
              <a:gd name="connsiteX11" fmla="*/ 1404117 w 1404117"/>
              <a:gd name="connsiteY11" fmla="*/ 0 h 1171478"/>
              <a:gd name="connsiteX12" fmla="*/ 1404117 w 1404117"/>
              <a:gd name="connsiteY12" fmla="*/ 1171478 h 1171478"/>
              <a:gd name="connsiteX13" fmla="*/ 0 w 1404117"/>
              <a:gd name="connsiteY13" fmla="*/ 1171478 h 1171478"/>
              <a:gd name="connsiteX14" fmla="*/ 0 w 1404117"/>
              <a:gd name="connsiteY14" fmla="*/ 26818 h 1171478"/>
              <a:gd name="connsiteX15" fmla="*/ 27131 w 1404117"/>
              <a:gd name="connsiteY15" fmla="*/ 0 h 1171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04117" h="1171478">
                <a:moveTo>
                  <a:pt x="27131" y="0"/>
                </a:moveTo>
                <a:lnTo>
                  <a:pt x="777660" y="0"/>
                </a:lnTo>
                <a:cubicBezTo>
                  <a:pt x="777965" y="305"/>
                  <a:pt x="777965" y="1524"/>
                  <a:pt x="777965" y="3352"/>
                </a:cubicBezTo>
                <a:cubicBezTo>
                  <a:pt x="777965" y="3962"/>
                  <a:pt x="777965" y="4571"/>
                  <a:pt x="777965" y="5181"/>
                </a:cubicBezTo>
                <a:lnTo>
                  <a:pt x="777965" y="11276"/>
                </a:lnTo>
                <a:cubicBezTo>
                  <a:pt x="777965" y="24990"/>
                  <a:pt x="789854" y="34133"/>
                  <a:pt x="804791" y="34133"/>
                </a:cubicBezTo>
                <a:lnTo>
                  <a:pt x="956299" y="34133"/>
                </a:lnTo>
                <a:cubicBezTo>
                  <a:pt x="971237" y="34133"/>
                  <a:pt x="983126" y="25295"/>
                  <a:pt x="983126" y="11276"/>
                </a:cubicBezTo>
                <a:lnTo>
                  <a:pt x="983126" y="5181"/>
                </a:lnTo>
                <a:cubicBezTo>
                  <a:pt x="983126" y="4571"/>
                  <a:pt x="983126" y="3962"/>
                  <a:pt x="983126" y="3352"/>
                </a:cubicBezTo>
                <a:cubicBezTo>
                  <a:pt x="983126" y="1828"/>
                  <a:pt x="983126" y="610"/>
                  <a:pt x="983431" y="0"/>
                </a:cubicBezTo>
                <a:lnTo>
                  <a:pt x="1404117" y="0"/>
                </a:lnTo>
                <a:lnTo>
                  <a:pt x="1404117" y="1171478"/>
                </a:lnTo>
                <a:lnTo>
                  <a:pt x="0" y="1171478"/>
                </a:lnTo>
                <a:lnTo>
                  <a:pt x="0" y="26818"/>
                </a:lnTo>
                <a:cubicBezTo>
                  <a:pt x="0" y="11886"/>
                  <a:pt x="12194" y="0"/>
                  <a:pt x="27131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noAutofit/>
          </a:bodyPr>
          <a:lstStyle>
            <a:lvl1pPr>
              <a:defRPr sz="591"/>
            </a:lvl1pPr>
          </a:lstStyle>
          <a:p>
            <a:endParaRPr lang="en-TH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5079FF7-4665-5193-AFC0-1994637D345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71944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24862F1-2080-5AFA-46C5-9FC0B59326B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72608" y="1577389"/>
            <a:ext cx="443779" cy="1315321"/>
          </a:xfrm>
          <a:custGeom>
            <a:avLst/>
            <a:gdLst>
              <a:gd name="connsiteX0" fmla="*/ 394470 w 788940"/>
              <a:gd name="connsiteY0" fmla="*/ 0 h 910607"/>
              <a:gd name="connsiteX1" fmla="*/ 788940 w 788940"/>
              <a:gd name="connsiteY1" fmla="*/ 227652 h 910607"/>
              <a:gd name="connsiteX2" fmla="*/ 788940 w 788940"/>
              <a:gd name="connsiteY2" fmla="*/ 682956 h 910607"/>
              <a:gd name="connsiteX3" fmla="*/ 394470 w 788940"/>
              <a:gd name="connsiteY3" fmla="*/ 910607 h 910607"/>
              <a:gd name="connsiteX4" fmla="*/ 0 w 788940"/>
              <a:gd name="connsiteY4" fmla="*/ 682956 h 910607"/>
              <a:gd name="connsiteX5" fmla="*/ 0 w 788940"/>
              <a:gd name="connsiteY5" fmla="*/ 227652 h 910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940" h="910607">
                <a:moveTo>
                  <a:pt x="394470" y="0"/>
                </a:moveTo>
                <a:lnTo>
                  <a:pt x="788940" y="227652"/>
                </a:lnTo>
                <a:lnTo>
                  <a:pt x="788940" y="682956"/>
                </a:lnTo>
                <a:lnTo>
                  <a:pt x="394470" y="910607"/>
                </a:lnTo>
                <a:lnTo>
                  <a:pt x="0" y="682956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5CFA904-B89C-1707-86A2-32E16C13512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19361" y="463679"/>
            <a:ext cx="443607" cy="1314882"/>
          </a:xfrm>
          <a:custGeom>
            <a:avLst/>
            <a:gdLst>
              <a:gd name="connsiteX0" fmla="*/ 394469 w 788634"/>
              <a:gd name="connsiteY0" fmla="*/ 0 h 910303"/>
              <a:gd name="connsiteX1" fmla="*/ 788634 w 788634"/>
              <a:gd name="connsiteY1" fmla="*/ 227652 h 910303"/>
              <a:gd name="connsiteX2" fmla="*/ 788634 w 788634"/>
              <a:gd name="connsiteY2" fmla="*/ 682651 h 910303"/>
              <a:gd name="connsiteX3" fmla="*/ 394469 w 788634"/>
              <a:gd name="connsiteY3" fmla="*/ 910303 h 910303"/>
              <a:gd name="connsiteX4" fmla="*/ 0 w 788634"/>
              <a:gd name="connsiteY4" fmla="*/ 682651 h 910303"/>
              <a:gd name="connsiteX5" fmla="*/ 0 w 788634"/>
              <a:gd name="connsiteY5" fmla="*/ 227652 h 9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88634" h="910303">
                <a:moveTo>
                  <a:pt x="394469" y="0"/>
                </a:moveTo>
                <a:lnTo>
                  <a:pt x="788634" y="227652"/>
                </a:lnTo>
                <a:lnTo>
                  <a:pt x="788634" y="682651"/>
                </a:lnTo>
                <a:lnTo>
                  <a:pt x="394469" y="910303"/>
                </a:lnTo>
                <a:lnTo>
                  <a:pt x="0" y="682651"/>
                </a:lnTo>
                <a:lnTo>
                  <a:pt x="0" y="227652"/>
                </a:lnTo>
                <a:close/>
              </a:path>
            </a:pathLst>
          </a:custGeom>
          <a:solidFill>
            <a:srgbClr val="0B7FA4"/>
          </a:solidFill>
          <a:ln w="31750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6BD87C37-BA08-9686-4A5A-27A896713DF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813867" y="4295191"/>
            <a:ext cx="851033" cy="1858971"/>
          </a:xfrm>
          <a:custGeom>
            <a:avLst/>
            <a:gdLst>
              <a:gd name="connsiteX0" fmla="*/ 28960 w 1512947"/>
              <a:gd name="connsiteY0" fmla="*/ 0 h 1286980"/>
              <a:gd name="connsiteX1" fmla="*/ 837714 w 1512947"/>
              <a:gd name="connsiteY1" fmla="*/ 0 h 1286980"/>
              <a:gd name="connsiteX2" fmla="*/ 838019 w 1512947"/>
              <a:gd name="connsiteY2" fmla="*/ 3657 h 1286980"/>
              <a:gd name="connsiteX3" fmla="*/ 838019 w 1512947"/>
              <a:gd name="connsiteY3" fmla="*/ 5486 h 1286980"/>
              <a:gd name="connsiteX4" fmla="*/ 838019 w 1512947"/>
              <a:gd name="connsiteY4" fmla="*/ 12190 h 1286980"/>
              <a:gd name="connsiteX5" fmla="*/ 866979 w 1512947"/>
              <a:gd name="connsiteY5" fmla="*/ 37180 h 1286980"/>
              <a:gd name="connsiteX6" fmla="*/ 1030377 w 1512947"/>
              <a:gd name="connsiteY6" fmla="*/ 37180 h 1286980"/>
              <a:gd name="connsiteX7" fmla="*/ 1059337 w 1512947"/>
              <a:gd name="connsiteY7" fmla="*/ 12190 h 1286980"/>
              <a:gd name="connsiteX8" fmla="*/ 1059337 w 1512947"/>
              <a:gd name="connsiteY8" fmla="*/ 5486 h 1286980"/>
              <a:gd name="connsiteX9" fmla="*/ 1059337 w 1512947"/>
              <a:gd name="connsiteY9" fmla="*/ 3657 h 1286980"/>
              <a:gd name="connsiteX10" fmla="*/ 1059642 w 1512947"/>
              <a:gd name="connsiteY10" fmla="*/ 0 h 1286980"/>
              <a:gd name="connsiteX11" fmla="*/ 1512947 w 1512947"/>
              <a:gd name="connsiteY11" fmla="*/ 0 h 1286980"/>
              <a:gd name="connsiteX12" fmla="*/ 1512947 w 1512947"/>
              <a:gd name="connsiteY12" fmla="*/ 1286980 h 1286980"/>
              <a:gd name="connsiteX13" fmla="*/ 0 w 1512947"/>
              <a:gd name="connsiteY13" fmla="*/ 1286980 h 1286980"/>
              <a:gd name="connsiteX14" fmla="*/ 0 w 1512947"/>
              <a:gd name="connsiteY14" fmla="*/ 29256 h 1286980"/>
              <a:gd name="connsiteX15" fmla="*/ 28960 w 1512947"/>
              <a:gd name="connsiteY15" fmla="*/ 0 h 128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512947" h="1286980">
                <a:moveTo>
                  <a:pt x="28960" y="0"/>
                </a:moveTo>
                <a:lnTo>
                  <a:pt x="837714" y="0"/>
                </a:lnTo>
                <a:cubicBezTo>
                  <a:pt x="838019" y="305"/>
                  <a:pt x="838019" y="1828"/>
                  <a:pt x="838019" y="3657"/>
                </a:cubicBezTo>
                <a:cubicBezTo>
                  <a:pt x="838019" y="4266"/>
                  <a:pt x="838019" y="4876"/>
                  <a:pt x="838019" y="5486"/>
                </a:cubicBezTo>
                <a:lnTo>
                  <a:pt x="838019" y="12190"/>
                </a:lnTo>
                <a:cubicBezTo>
                  <a:pt x="838019" y="27428"/>
                  <a:pt x="850823" y="37180"/>
                  <a:pt x="866979" y="37180"/>
                </a:cubicBezTo>
                <a:lnTo>
                  <a:pt x="1030377" y="37180"/>
                </a:lnTo>
                <a:cubicBezTo>
                  <a:pt x="1046533" y="37180"/>
                  <a:pt x="1059337" y="27428"/>
                  <a:pt x="1059337" y="12190"/>
                </a:cubicBezTo>
                <a:lnTo>
                  <a:pt x="1059337" y="5486"/>
                </a:lnTo>
                <a:cubicBezTo>
                  <a:pt x="1059337" y="4876"/>
                  <a:pt x="1059337" y="4266"/>
                  <a:pt x="1059337" y="3657"/>
                </a:cubicBezTo>
                <a:cubicBezTo>
                  <a:pt x="1059337" y="1828"/>
                  <a:pt x="1059337" y="609"/>
                  <a:pt x="1059642" y="0"/>
                </a:cubicBezTo>
                <a:lnTo>
                  <a:pt x="1512947" y="0"/>
                </a:lnTo>
                <a:lnTo>
                  <a:pt x="1512947" y="1286980"/>
                </a:lnTo>
                <a:lnTo>
                  <a:pt x="0" y="1286980"/>
                </a:lnTo>
                <a:lnTo>
                  <a:pt x="0" y="29256"/>
                </a:lnTo>
                <a:cubicBezTo>
                  <a:pt x="0" y="13104"/>
                  <a:pt x="13108" y="0"/>
                  <a:pt x="28960" y="0"/>
                </a:cubicBez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noAutofit/>
          </a:bodyPr>
          <a:lstStyle>
            <a:lvl1pPr>
              <a:defRPr sz="591"/>
            </a:lvl1pPr>
          </a:lstStyle>
          <a:p>
            <a:endParaRPr lang="en-TH"/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3C3144B3-9396-088F-EE70-CDF4E41DA6E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992805" y="4295191"/>
            <a:ext cx="852576" cy="1858971"/>
          </a:xfrm>
          <a:custGeom>
            <a:avLst/>
            <a:gdLst>
              <a:gd name="connsiteX0" fmla="*/ 0 w 1515690"/>
              <a:gd name="connsiteY0" fmla="*/ 0 h 1286980"/>
              <a:gd name="connsiteX1" fmla="*/ 454219 w 1515690"/>
              <a:gd name="connsiteY1" fmla="*/ 0 h 1286980"/>
              <a:gd name="connsiteX2" fmla="*/ 454525 w 1515690"/>
              <a:gd name="connsiteY2" fmla="*/ 3657 h 1286980"/>
              <a:gd name="connsiteX3" fmla="*/ 454525 w 1515690"/>
              <a:gd name="connsiteY3" fmla="*/ 5486 h 1286980"/>
              <a:gd name="connsiteX4" fmla="*/ 454525 w 1515690"/>
              <a:gd name="connsiteY4" fmla="*/ 12190 h 1286980"/>
              <a:gd name="connsiteX5" fmla="*/ 483485 w 1515690"/>
              <a:gd name="connsiteY5" fmla="*/ 37180 h 1286980"/>
              <a:gd name="connsiteX6" fmla="*/ 647187 w 1515690"/>
              <a:gd name="connsiteY6" fmla="*/ 37180 h 1286980"/>
              <a:gd name="connsiteX7" fmla="*/ 676147 w 1515690"/>
              <a:gd name="connsiteY7" fmla="*/ 12190 h 1286980"/>
              <a:gd name="connsiteX8" fmla="*/ 676147 w 1515690"/>
              <a:gd name="connsiteY8" fmla="*/ 5486 h 1286980"/>
              <a:gd name="connsiteX9" fmla="*/ 676147 w 1515690"/>
              <a:gd name="connsiteY9" fmla="*/ 3657 h 1286980"/>
              <a:gd name="connsiteX10" fmla="*/ 676451 w 1515690"/>
              <a:gd name="connsiteY10" fmla="*/ 0 h 1286980"/>
              <a:gd name="connsiteX11" fmla="*/ 1486730 w 1515690"/>
              <a:gd name="connsiteY11" fmla="*/ 0 h 1286980"/>
              <a:gd name="connsiteX12" fmla="*/ 1515690 w 1515690"/>
              <a:gd name="connsiteY12" fmla="*/ 29256 h 1286980"/>
              <a:gd name="connsiteX13" fmla="*/ 1515690 w 1515690"/>
              <a:gd name="connsiteY13" fmla="*/ 1286980 h 1286980"/>
              <a:gd name="connsiteX14" fmla="*/ 0 w 1515690"/>
              <a:gd name="connsiteY14" fmla="*/ 1286980 h 1286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515690" h="1286980">
                <a:moveTo>
                  <a:pt x="0" y="0"/>
                </a:moveTo>
                <a:lnTo>
                  <a:pt x="454219" y="0"/>
                </a:lnTo>
                <a:cubicBezTo>
                  <a:pt x="454525" y="609"/>
                  <a:pt x="454525" y="1828"/>
                  <a:pt x="454525" y="3657"/>
                </a:cubicBezTo>
                <a:cubicBezTo>
                  <a:pt x="454525" y="4266"/>
                  <a:pt x="454525" y="4876"/>
                  <a:pt x="454525" y="5486"/>
                </a:cubicBezTo>
                <a:lnTo>
                  <a:pt x="454525" y="12190"/>
                </a:lnTo>
                <a:cubicBezTo>
                  <a:pt x="454525" y="27428"/>
                  <a:pt x="467328" y="37180"/>
                  <a:pt x="483485" y="37180"/>
                </a:cubicBezTo>
                <a:lnTo>
                  <a:pt x="647187" y="37180"/>
                </a:lnTo>
                <a:cubicBezTo>
                  <a:pt x="663343" y="37180"/>
                  <a:pt x="676147" y="27428"/>
                  <a:pt x="676147" y="12190"/>
                </a:cubicBezTo>
                <a:lnTo>
                  <a:pt x="676147" y="5486"/>
                </a:lnTo>
                <a:cubicBezTo>
                  <a:pt x="676147" y="4876"/>
                  <a:pt x="676147" y="4266"/>
                  <a:pt x="676147" y="3657"/>
                </a:cubicBezTo>
                <a:cubicBezTo>
                  <a:pt x="676147" y="1828"/>
                  <a:pt x="676147" y="305"/>
                  <a:pt x="676451" y="0"/>
                </a:cubicBezTo>
                <a:lnTo>
                  <a:pt x="1486730" y="0"/>
                </a:lnTo>
                <a:cubicBezTo>
                  <a:pt x="1502887" y="0"/>
                  <a:pt x="1515690" y="13104"/>
                  <a:pt x="1515690" y="29256"/>
                </a:cubicBezTo>
                <a:lnTo>
                  <a:pt x="1515690" y="1286980"/>
                </a:lnTo>
                <a:lnTo>
                  <a:pt x="0" y="128698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noAutofit/>
          </a:bodyPr>
          <a:lstStyle>
            <a:lvl1pPr>
              <a:defRPr sz="591"/>
            </a:lvl1pPr>
          </a:lstStyle>
          <a:p>
            <a:endParaRPr lang="en-TH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D2A6B3B-7970-8E94-5D52-DBDE5BBE5ED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68330" y="4051320"/>
            <a:ext cx="1314016" cy="2257794"/>
          </a:xfrm>
          <a:custGeom>
            <a:avLst/>
            <a:gdLst>
              <a:gd name="connsiteX0" fmla="*/ 35667 w 2336029"/>
              <a:gd name="connsiteY0" fmla="*/ 0 h 1563088"/>
              <a:gd name="connsiteX1" fmla="*/ 1035254 w 2336029"/>
              <a:gd name="connsiteY1" fmla="*/ 0 h 1563088"/>
              <a:gd name="connsiteX2" fmla="*/ 1035559 w 2336029"/>
              <a:gd name="connsiteY2" fmla="*/ 4267 h 1563088"/>
              <a:gd name="connsiteX3" fmla="*/ 1035559 w 2336029"/>
              <a:gd name="connsiteY3" fmla="*/ 6400 h 1563088"/>
              <a:gd name="connsiteX4" fmla="*/ 1035559 w 2336029"/>
              <a:gd name="connsiteY4" fmla="*/ 14324 h 1563088"/>
              <a:gd name="connsiteX5" fmla="*/ 1071226 w 2336029"/>
              <a:gd name="connsiteY5" fmla="*/ 44799 h 1563088"/>
              <a:gd name="connsiteX6" fmla="*/ 1271509 w 2336029"/>
              <a:gd name="connsiteY6" fmla="*/ 44799 h 1563088"/>
              <a:gd name="connsiteX7" fmla="*/ 1307176 w 2336029"/>
              <a:gd name="connsiteY7" fmla="*/ 14324 h 1563088"/>
              <a:gd name="connsiteX8" fmla="*/ 1307176 w 2336029"/>
              <a:gd name="connsiteY8" fmla="*/ 6400 h 1563088"/>
              <a:gd name="connsiteX9" fmla="*/ 1307176 w 2336029"/>
              <a:gd name="connsiteY9" fmla="*/ 4267 h 1563088"/>
              <a:gd name="connsiteX10" fmla="*/ 1307481 w 2336029"/>
              <a:gd name="connsiteY10" fmla="*/ 0 h 1563088"/>
              <a:gd name="connsiteX11" fmla="*/ 2300362 w 2336029"/>
              <a:gd name="connsiteY11" fmla="*/ 0 h 1563088"/>
              <a:gd name="connsiteX12" fmla="*/ 2336029 w 2336029"/>
              <a:gd name="connsiteY12" fmla="*/ 35351 h 1563088"/>
              <a:gd name="connsiteX13" fmla="*/ 2336029 w 2336029"/>
              <a:gd name="connsiteY13" fmla="*/ 1563088 h 1563088"/>
              <a:gd name="connsiteX14" fmla="*/ 0 w 2336029"/>
              <a:gd name="connsiteY14" fmla="*/ 1563088 h 1563088"/>
              <a:gd name="connsiteX15" fmla="*/ 0 w 2336029"/>
              <a:gd name="connsiteY15" fmla="*/ 35656 h 1563088"/>
              <a:gd name="connsiteX16" fmla="*/ 35667 w 2336029"/>
              <a:gd name="connsiteY16" fmla="*/ 0 h 156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336029" h="1563088">
                <a:moveTo>
                  <a:pt x="35667" y="0"/>
                </a:moveTo>
                <a:lnTo>
                  <a:pt x="1035254" y="0"/>
                </a:lnTo>
                <a:cubicBezTo>
                  <a:pt x="1035559" y="610"/>
                  <a:pt x="1035559" y="2133"/>
                  <a:pt x="1035559" y="4267"/>
                </a:cubicBezTo>
                <a:cubicBezTo>
                  <a:pt x="1035559" y="4876"/>
                  <a:pt x="1035559" y="5486"/>
                  <a:pt x="1035559" y="6400"/>
                </a:cubicBezTo>
                <a:lnTo>
                  <a:pt x="1035559" y="14324"/>
                </a:lnTo>
                <a:cubicBezTo>
                  <a:pt x="1035559" y="32913"/>
                  <a:pt x="1051411" y="44799"/>
                  <a:pt x="1071226" y="44799"/>
                </a:cubicBezTo>
                <a:lnTo>
                  <a:pt x="1271509" y="44799"/>
                </a:lnTo>
                <a:cubicBezTo>
                  <a:pt x="1291629" y="44799"/>
                  <a:pt x="1307176" y="32913"/>
                  <a:pt x="1307176" y="14324"/>
                </a:cubicBezTo>
                <a:lnTo>
                  <a:pt x="1307176" y="6400"/>
                </a:lnTo>
                <a:cubicBezTo>
                  <a:pt x="1307176" y="5790"/>
                  <a:pt x="1307176" y="4876"/>
                  <a:pt x="1307176" y="4267"/>
                </a:cubicBezTo>
                <a:cubicBezTo>
                  <a:pt x="1307176" y="2133"/>
                  <a:pt x="1307176" y="610"/>
                  <a:pt x="1307481" y="0"/>
                </a:cubicBezTo>
                <a:lnTo>
                  <a:pt x="2300362" y="0"/>
                </a:lnTo>
                <a:cubicBezTo>
                  <a:pt x="2320177" y="0"/>
                  <a:pt x="2336029" y="15847"/>
                  <a:pt x="2336029" y="35351"/>
                </a:cubicBezTo>
                <a:lnTo>
                  <a:pt x="2336029" y="1563088"/>
                </a:lnTo>
                <a:lnTo>
                  <a:pt x="0" y="1563088"/>
                </a:lnTo>
                <a:lnTo>
                  <a:pt x="0" y="35656"/>
                </a:lnTo>
                <a:cubicBezTo>
                  <a:pt x="0" y="15847"/>
                  <a:pt x="16157" y="0"/>
                  <a:pt x="35667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effectLst>
            <a:innerShdw blurRad="127000" dist="50800" dir="135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>
            <a:lvl1pPr>
              <a:defRPr sz="591"/>
            </a:lvl1pPr>
          </a:lstStyle>
          <a:p>
            <a:endParaRPr lang="en-TH" dirty="0"/>
          </a:p>
        </p:txBody>
      </p:sp>
    </p:spTree>
    <p:extLst>
      <p:ext uri="{BB962C8B-B14F-4D97-AF65-F5344CB8AC3E}">
        <p14:creationId xmlns:p14="http://schemas.microsoft.com/office/powerpoint/2010/main" val="2447770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หน้าคั่น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1D71F01-1B31-B16D-2680-4C9ECA7E372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827414" y="4111518"/>
            <a:ext cx="568613" cy="1628965"/>
          </a:xfrm>
          <a:custGeom>
            <a:avLst/>
            <a:gdLst>
              <a:gd name="connsiteX0" fmla="*/ 505434 w 1010867"/>
              <a:gd name="connsiteY0" fmla="*/ 0 h 1127745"/>
              <a:gd name="connsiteX1" fmla="*/ 566403 w 1010867"/>
              <a:gd name="connsiteY1" fmla="*/ 16228 h 1127745"/>
              <a:gd name="connsiteX2" fmla="*/ 949898 w 1010867"/>
              <a:gd name="connsiteY2" fmla="*/ 237175 h 1127745"/>
              <a:gd name="connsiteX3" fmla="*/ 1010867 w 1010867"/>
              <a:gd name="connsiteY3" fmla="*/ 342925 h 1127745"/>
              <a:gd name="connsiteX4" fmla="*/ 1010867 w 1010867"/>
              <a:gd name="connsiteY4" fmla="*/ 784820 h 1127745"/>
              <a:gd name="connsiteX5" fmla="*/ 949898 w 1010867"/>
              <a:gd name="connsiteY5" fmla="*/ 890570 h 1127745"/>
              <a:gd name="connsiteX6" fmla="*/ 566403 w 1010867"/>
              <a:gd name="connsiteY6" fmla="*/ 1111517 h 1127745"/>
              <a:gd name="connsiteX7" fmla="*/ 444464 w 1010867"/>
              <a:gd name="connsiteY7" fmla="*/ 1111517 h 1127745"/>
              <a:gd name="connsiteX8" fmla="*/ 60969 w 1010867"/>
              <a:gd name="connsiteY8" fmla="*/ 890570 h 1127745"/>
              <a:gd name="connsiteX9" fmla="*/ 0 w 1010867"/>
              <a:gd name="connsiteY9" fmla="*/ 784820 h 1127745"/>
              <a:gd name="connsiteX10" fmla="*/ 0 w 1010867"/>
              <a:gd name="connsiteY10" fmla="*/ 342925 h 1127745"/>
              <a:gd name="connsiteX11" fmla="*/ 60969 w 1010867"/>
              <a:gd name="connsiteY11" fmla="*/ 237175 h 1127745"/>
              <a:gd name="connsiteX12" fmla="*/ 444464 w 1010867"/>
              <a:gd name="connsiteY12" fmla="*/ 16228 h 1127745"/>
              <a:gd name="connsiteX13" fmla="*/ 505434 w 1010867"/>
              <a:gd name="connsiteY13" fmla="*/ 0 h 112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10867" h="1127745">
                <a:moveTo>
                  <a:pt x="505434" y="0"/>
                </a:moveTo>
                <a:cubicBezTo>
                  <a:pt x="526468" y="0"/>
                  <a:pt x="547503" y="5410"/>
                  <a:pt x="566403" y="16228"/>
                </a:cubicBezTo>
                <a:lnTo>
                  <a:pt x="949898" y="237175"/>
                </a:lnTo>
                <a:cubicBezTo>
                  <a:pt x="987698" y="259118"/>
                  <a:pt x="1010867" y="299345"/>
                  <a:pt x="1010867" y="342925"/>
                </a:cubicBezTo>
                <a:lnTo>
                  <a:pt x="1010867" y="784820"/>
                </a:lnTo>
                <a:cubicBezTo>
                  <a:pt x="1010867" y="828400"/>
                  <a:pt x="987698" y="868627"/>
                  <a:pt x="949898" y="890570"/>
                </a:cubicBezTo>
                <a:lnTo>
                  <a:pt x="566403" y="1111517"/>
                </a:lnTo>
                <a:cubicBezTo>
                  <a:pt x="528602" y="1133155"/>
                  <a:pt x="482265" y="1133155"/>
                  <a:pt x="444464" y="1111517"/>
                </a:cubicBezTo>
                <a:lnTo>
                  <a:pt x="60969" y="890570"/>
                </a:lnTo>
                <a:cubicBezTo>
                  <a:pt x="23169" y="868627"/>
                  <a:pt x="0" y="828400"/>
                  <a:pt x="0" y="784820"/>
                </a:cubicBezTo>
                <a:lnTo>
                  <a:pt x="0" y="342925"/>
                </a:lnTo>
                <a:cubicBezTo>
                  <a:pt x="0" y="299345"/>
                  <a:pt x="23169" y="258813"/>
                  <a:pt x="60969" y="237175"/>
                </a:cubicBezTo>
                <a:lnTo>
                  <a:pt x="444464" y="16228"/>
                </a:lnTo>
                <a:cubicBezTo>
                  <a:pt x="463365" y="5410"/>
                  <a:pt x="484399" y="0"/>
                  <a:pt x="505434" y="0"/>
                </a:cubicBezTo>
                <a:close/>
              </a:path>
            </a:pathLst>
          </a:custGeom>
          <a:solidFill>
            <a:srgbClr val="0B7FA4"/>
          </a:solidFill>
          <a:ln w="222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6D183873-42D4-900B-9BDE-012BC1ADE32E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224506" y="4111518"/>
            <a:ext cx="568613" cy="1628965"/>
          </a:xfrm>
          <a:custGeom>
            <a:avLst/>
            <a:gdLst>
              <a:gd name="connsiteX0" fmla="*/ 505434 w 1010867"/>
              <a:gd name="connsiteY0" fmla="*/ 0 h 1127745"/>
              <a:gd name="connsiteX1" fmla="*/ 566403 w 1010867"/>
              <a:gd name="connsiteY1" fmla="*/ 16228 h 1127745"/>
              <a:gd name="connsiteX2" fmla="*/ 949898 w 1010867"/>
              <a:gd name="connsiteY2" fmla="*/ 237175 h 1127745"/>
              <a:gd name="connsiteX3" fmla="*/ 1010867 w 1010867"/>
              <a:gd name="connsiteY3" fmla="*/ 342925 h 1127745"/>
              <a:gd name="connsiteX4" fmla="*/ 1010867 w 1010867"/>
              <a:gd name="connsiteY4" fmla="*/ 784820 h 1127745"/>
              <a:gd name="connsiteX5" fmla="*/ 949898 w 1010867"/>
              <a:gd name="connsiteY5" fmla="*/ 890570 h 1127745"/>
              <a:gd name="connsiteX6" fmla="*/ 566403 w 1010867"/>
              <a:gd name="connsiteY6" fmla="*/ 1111517 h 1127745"/>
              <a:gd name="connsiteX7" fmla="*/ 444464 w 1010867"/>
              <a:gd name="connsiteY7" fmla="*/ 1111517 h 1127745"/>
              <a:gd name="connsiteX8" fmla="*/ 60969 w 1010867"/>
              <a:gd name="connsiteY8" fmla="*/ 890570 h 1127745"/>
              <a:gd name="connsiteX9" fmla="*/ 0 w 1010867"/>
              <a:gd name="connsiteY9" fmla="*/ 784820 h 1127745"/>
              <a:gd name="connsiteX10" fmla="*/ 0 w 1010867"/>
              <a:gd name="connsiteY10" fmla="*/ 342925 h 1127745"/>
              <a:gd name="connsiteX11" fmla="*/ 60969 w 1010867"/>
              <a:gd name="connsiteY11" fmla="*/ 237175 h 1127745"/>
              <a:gd name="connsiteX12" fmla="*/ 444464 w 1010867"/>
              <a:gd name="connsiteY12" fmla="*/ 16228 h 1127745"/>
              <a:gd name="connsiteX13" fmla="*/ 505434 w 1010867"/>
              <a:gd name="connsiteY13" fmla="*/ 0 h 112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10867" h="1127745">
                <a:moveTo>
                  <a:pt x="505434" y="0"/>
                </a:moveTo>
                <a:cubicBezTo>
                  <a:pt x="526468" y="0"/>
                  <a:pt x="547503" y="5410"/>
                  <a:pt x="566403" y="16228"/>
                </a:cubicBezTo>
                <a:lnTo>
                  <a:pt x="949898" y="237175"/>
                </a:lnTo>
                <a:cubicBezTo>
                  <a:pt x="987698" y="259118"/>
                  <a:pt x="1010867" y="299345"/>
                  <a:pt x="1010867" y="342925"/>
                </a:cubicBezTo>
                <a:lnTo>
                  <a:pt x="1010867" y="784820"/>
                </a:lnTo>
                <a:cubicBezTo>
                  <a:pt x="1010867" y="828400"/>
                  <a:pt x="987698" y="868627"/>
                  <a:pt x="949898" y="890570"/>
                </a:cubicBezTo>
                <a:lnTo>
                  <a:pt x="566403" y="1111517"/>
                </a:lnTo>
                <a:cubicBezTo>
                  <a:pt x="528602" y="1133155"/>
                  <a:pt x="482265" y="1133155"/>
                  <a:pt x="444464" y="1111517"/>
                </a:cubicBezTo>
                <a:lnTo>
                  <a:pt x="60969" y="890570"/>
                </a:lnTo>
                <a:cubicBezTo>
                  <a:pt x="23168" y="868627"/>
                  <a:pt x="0" y="828400"/>
                  <a:pt x="0" y="784820"/>
                </a:cubicBezTo>
                <a:lnTo>
                  <a:pt x="0" y="342925"/>
                </a:lnTo>
                <a:cubicBezTo>
                  <a:pt x="0" y="299345"/>
                  <a:pt x="23168" y="258813"/>
                  <a:pt x="60969" y="237175"/>
                </a:cubicBezTo>
                <a:lnTo>
                  <a:pt x="444464" y="16228"/>
                </a:lnTo>
                <a:cubicBezTo>
                  <a:pt x="463365" y="5410"/>
                  <a:pt x="484399" y="0"/>
                  <a:pt x="505434" y="0"/>
                </a:cubicBezTo>
                <a:close/>
              </a:path>
            </a:pathLst>
          </a:custGeom>
          <a:solidFill>
            <a:srgbClr val="0B7FA4"/>
          </a:solidFill>
          <a:ln w="222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6596237-5450-B905-0897-64152E8F79E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528875" y="2779911"/>
            <a:ext cx="568613" cy="1628965"/>
          </a:xfrm>
          <a:custGeom>
            <a:avLst/>
            <a:gdLst>
              <a:gd name="connsiteX0" fmla="*/ 505434 w 1010867"/>
              <a:gd name="connsiteY0" fmla="*/ 0 h 1127745"/>
              <a:gd name="connsiteX1" fmla="*/ 566403 w 1010867"/>
              <a:gd name="connsiteY1" fmla="*/ 16228 h 1127745"/>
              <a:gd name="connsiteX2" fmla="*/ 949898 w 1010867"/>
              <a:gd name="connsiteY2" fmla="*/ 237175 h 1127745"/>
              <a:gd name="connsiteX3" fmla="*/ 1010867 w 1010867"/>
              <a:gd name="connsiteY3" fmla="*/ 342925 h 1127745"/>
              <a:gd name="connsiteX4" fmla="*/ 1010867 w 1010867"/>
              <a:gd name="connsiteY4" fmla="*/ 784820 h 1127745"/>
              <a:gd name="connsiteX5" fmla="*/ 949898 w 1010867"/>
              <a:gd name="connsiteY5" fmla="*/ 890570 h 1127745"/>
              <a:gd name="connsiteX6" fmla="*/ 566403 w 1010867"/>
              <a:gd name="connsiteY6" fmla="*/ 1111517 h 1127745"/>
              <a:gd name="connsiteX7" fmla="*/ 444464 w 1010867"/>
              <a:gd name="connsiteY7" fmla="*/ 1111517 h 1127745"/>
              <a:gd name="connsiteX8" fmla="*/ 60969 w 1010867"/>
              <a:gd name="connsiteY8" fmla="*/ 890570 h 1127745"/>
              <a:gd name="connsiteX9" fmla="*/ 0 w 1010867"/>
              <a:gd name="connsiteY9" fmla="*/ 784820 h 1127745"/>
              <a:gd name="connsiteX10" fmla="*/ 0 w 1010867"/>
              <a:gd name="connsiteY10" fmla="*/ 342925 h 1127745"/>
              <a:gd name="connsiteX11" fmla="*/ 60969 w 1010867"/>
              <a:gd name="connsiteY11" fmla="*/ 237175 h 1127745"/>
              <a:gd name="connsiteX12" fmla="*/ 444464 w 1010867"/>
              <a:gd name="connsiteY12" fmla="*/ 16228 h 1127745"/>
              <a:gd name="connsiteX13" fmla="*/ 505434 w 1010867"/>
              <a:gd name="connsiteY13" fmla="*/ 0 h 112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10867" h="1127745">
                <a:moveTo>
                  <a:pt x="505434" y="0"/>
                </a:moveTo>
                <a:cubicBezTo>
                  <a:pt x="526468" y="0"/>
                  <a:pt x="547503" y="5410"/>
                  <a:pt x="566403" y="16228"/>
                </a:cubicBezTo>
                <a:lnTo>
                  <a:pt x="949898" y="237175"/>
                </a:lnTo>
                <a:cubicBezTo>
                  <a:pt x="987698" y="259118"/>
                  <a:pt x="1010867" y="299345"/>
                  <a:pt x="1010867" y="342925"/>
                </a:cubicBezTo>
                <a:lnTo>
                  <a:pt x="1010867" y="784820"/>
                </a:lnTo>
                <a:cubicBezTo>
                  <a:pt x="1010867" y="828400"/>
                  <a:pt x="987394" y="868628"/>
                  <a:pt x="949898" y="890570"/>
                </a:cubicBezTo>
                <a:lnTo>
                  <a:pt x="566403" y="1111517"/>
                </a:lnTo>
                <a:cubicBezTo>
                  <a:pt x="528602" y="1133155"/>
                  <a:pt x="482265" y="1133155"/>
                  <a:pt x="444464" y="1111517"/>
                </a:cubicBezTo>
                <a:lnTo>
                  <a:pt x="60969" y="890570"/>
                </a:lnTo>
                <a:cubicBezTo>
                  <a:pt x="23168" y="868628"/>
                  <a:pt x="0" y="828400"/>
                  <a:pt x="0" y="784820"/>
                </a:cubicBezTo>
                <a:lnTo>
                  <a:pt x="0" y="342925"/>
                </a:lnTo>
                <a:cubicBezTo>
                  <a:pt x="0" y="299345"/>
                  <a:pt x="23168" y="258813"/>
                  <a:pt x="60969" y="237175"/>
                </a:cubicBezTo>
                <a:lnTo>
                  <a:pt x="444464" y="16228"/>
                </a:lnTo>
                <a:cubicBezTo>
                  <a:pt x="463365" y="5410"/>
                  <a:pt x="484399" y="0"/>
                  <a:pt x="505434" y="0"/>
                </a:cubicBezTo>
                <a:close/>
              </a:path>
            </a:pathLst>
          </a:custGeom>
          <a:solidFill>
            <a:srgbClr val="0B7FA4"/>
          </a:solidFill>
          <a:ln w="22225">
            <a:solidFill>
              <a:schemeClr val="bg1"/>
            </a:solidFill>
            <a:miter lim="800000"/>
          </a:ln>
          <a:effectLst>
            <a:outerShdw blurRad="889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>
              <a:defRPr sz="619"/>
            </a:lvl1pPr>
          </a:lstStyle>
          <a:p>
            <a:endParaRPr lang="en-TH" dirty="0"/>
          </a:p>
        </p:txBody>
      </p:sp>
    </p:spTree>
    <p:extLst>
      <p:ext uri="{BB962C8B-B14F-4D97-AF65-F5344CB8AC3E}">
        <p14:creationId xmlns:p14="http://schemas.microsoft.com/office/powerpoint/2010/main" val="414263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418039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17529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812308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837664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296460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000049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338307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468E0-D9D8-1F44-A6B6-CE7A30497AF9}" type="datetimeFigureOut">
              <a:rPr lang="en-TH" smtClean="0"/>
              <a:t>03/04/2026</a:t>
            </a:fld>
            <a:endParaRPr lang="en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461A6-BCDA-6542-93E0-028D0E8A724F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097419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51" r:id="rId13"/>
    <p:sldLayoutId id="2147483652" r:id="rId14"/>
    <p:sldLayoutId id="2147483653" r:id="rId15"/>
    <p:sldLayoutId id="2147483654" r:id="rId16"/>
    <p:sldLayoutId id="2147483656" r:id="rId17"/>
    <p:sldLayoutId id="2147483655" r:id="rId18"/>
    <p:sldLayoutId id="2147483657" r:id="rId19"/>
    <p:sldLayoutId id="2147483658" r:id="rId20"/>
    <p:sldLayoutId id="2147483659" r:id="rId21"/>
    <p:sldLayoutId id="2147483660" r:id="rId22"/>
    <p:sldLayoutId id="2147483661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4.png"/><Relationship Id="rId26" Type="http://schemas.openxmlformats.org/officeDocument/2006/relationships/image" Target="../media/image21.jpeg"/><Relationship Id="rId3" Type="http://schemas.openxmlformats.org/officeDocument/2006/relationships/image" Target="../media/image2.png"/><Relationship Id="rId21" Type="http://schemas.openxmlformats.org/officeDocument/2006/relationships/image" Target="../media/image17.svg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5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24" Type="http://schemas.openxmlformats.org/officeDocument/2006/relationships/image" Target="../media/image19.jpg"/><Relationship Id="rId5" Type="http://schemas.microsoft.com/office/2007/relationships/hdphoto" Target="../media/hdphoto1.wdp"/><Relationship Id="rId15" Type="http://schemas.microsoft.com/office/2007/relationships/hdphoto" Target="../media/hdphoto3.wdp"/><Relationship Id="rId23" Type="http://schemas.microsoft.com/office/2007/relationships/hdphoto" Target="../media/hdphoto4.wdp"/><Relationship Id="rId28" Type="http://schemas.microsoft.com/office/2007/relationships/hdphoto" Target="../media/hdphoto5.wdp"/><Relationship Id="rId10" Type="http://schemas.openxmlformats.org/officeDocument/2006/relationships/image" Target="../media/image7.png"/><Relationship Id="rId19" Type="http://schemas.openxmlformats.org/officeDocument/2006/relationships/image" Target="../media/image15.sv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E01"/>
            </a:gs>
            <a:gs pos="65000">
              <a:srgbClr val="FDF8BC"/>
            </a:gs>
            <a:gs pos="100000">
              <a:srgbClr val="00A3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BB9D9E68-1198-12F5-8286-0F35EE9240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-214121" y="1745007"/>
            <a:ext cx="6858001" cy="1597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7C29E4-72AA-023F-D977-3DEC2B970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32" y="-32680"/>
            <a:ext cx="6858001" cy="2314575"/>
          </a:xfrm>
          <a:prstGeom prst="rect">
            <a:avLst/>
          </a:prstGeom>
        </p:spPr>
      </p:pic>
      <p:pic>
        <p:nvPicPr>
          <p:cNvPr id="12" name="รูปภาพ 11">
            <a:extLst>
              <a:ext uri="{FF2B5EF4-FFF2-40B4-BE49-F238E27FC236}">
                <a16:creationId xmlns:a16="http://schemas.microsoft.com/office/drawing/2014/main" id="{74B29039-7FC8-4EBE-96F8-93722C107A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25144" y="82321"/>
            <a:ext cx="4170625" cy="3430499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10" name="รูปภาพ 9">
            <a:extLst>
              <a:ext uri="{FF2B5EF4-FFF2-40B4-BE49-F238E27FC236}">
                <a16:creationId xmlns:a16="http://schemas.microsoft.com/office/drawing/2014/main" id="{8DDDE28C-272A-46CD-A2BB-31651680EC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807" y="-722"/>
            <a:ext cx="4263902" cy="319864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15" name="Freeform 14">
            <a:extLst>
              <a:ext uri="{FF2B5EF4-FFF2-40B4-BE49-F238E27FC236}">
                <a16:creationId xmlns:a16="http://schemas.microsoft.com/office/drawing/2014/main" id="{58551CBC-9F13-DCEC-DFEB-12F5CFE8B308}"/>
              </a:ext>
            </a:extLst>
          </p:cNvPr>
          <p:cNvSpPr/>
          <p:nvPr/>
        </p:nvSpPr>
        <p:spPr>
          <a:xfrm>
            <a:off x="816" y="-35219"/>
            <a:ext cx="762433" cy="3568375"/>
          </a:xfrm>
          <a:custGeom>
            <a:avLst/>
            <a:gdLst>
              <a:gd name="connsiteX0" fmla="*/ 0 w 1997220"/>
              <a:gd name="connsiteY0" fmla="*/ 6343777 h 6343777"/>
              <a:gd name="connsiteX1" fmla="*/ 1502887 w 1997220"/>
              <a:gd name="connsiteY1" fmla="*/ 3668029 h 6343777"/>
              <a:gd name="connsiteX2" fmla="*/ 1950705 w 1997220"/>
              <a:gd name="connsiteY2" fmla="*/ 0 h 6343777"/>
              <a:gd name="connsiteX3" fmla="*/ 0 w 1997220"/>
              <a:gd name="connsiteY3" fmla="*/ 0 h 6343777"/>
              <a:gd name="connsiteX4" fmla="*/ 0 w 1997220"/>
              <a:gd name="connsiteY4" fmla="*/ 6343777 h 6343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220" h="6343777">
                <a:moveTo>
                  <a:pt x="0" y="6343777"/>
                </a:moveTo>
                <a:cubicBezTo>
                  <a:pt x="620665" y="5604442"/>
                  <a:pt x="1142865" y="4697796"/>
                  <a:pt x="1502887" y="3668029"/>
                </a:cubicBezTo>
                <a:cubicBezTo>
                  <a:pt x="1943693" y="2406954"/>
                  <a:pt x="2079654" y="1139174"/>
                  <a:pt x="1950705" y="0"/>
                </a:cubicBezTo>
                <a:lnTo>
                  <a:pt x="0" y="0"/>
                </a:lnTo>
                <a:lnTo>
                  <a:pt x="0" y="6343777"/>
                </a:lnTo>
                <a:close/>
              </a:path>
            </a:pathLst>
          </a:custGeom>
          <a:gradFill>
            <a:gsLst>
              <a:gs pos="17000">
                <a:srgbClr val="FFB902"/>
              </a:gs>
              <a:gs pos="91000">
                <a:srgbClr val="21655C"/>
              </a:gs>
            </a:gsLst>
            <a:lin ang="5400000" scaled="1"/>
          </a:gradFill>
          <a:ln w="3048" cap="flat">
            <a:noFill/>
            <a:prstDash val="solid"/>
            <a:miter/>
          </a:ln>
        </p:spPr>
        <p:txBody>
          <a:bodyPr rtlCol="0" anchor="ctr"/>
          <a:lstStyle/>
          <a:p>
            <a:endParaRPr lang="en-TH" sz="1013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EF5FB5B-9CF4-68D7-DB46-1A42A83F86D0}"/>
              </a:ext>
            </a:extLst>
          </p:cNvPr>
          <p:cNvSpPr/>
          <p:nvPr/>
        </p:nvSpPr>
        <p:spPr>
          <a:xfrm>
            <a:off x="6142265" y="-35219"/>
            <a:ext cx="717566" cy="3568375"/>
          </a:xfrm>
          <a:custGeom>
            <a:avLst/>
            <a:gdLst>
              <a:gd name="connsiteX0" fmla="*/ 1995269 w 1995268"/>
              <a:gd name="connsiteY0" fmla="*/ 6343777 h 6343777"/>
              <a:gd name="connsiteX1" fmla="*/ 493906 w 1995268"/>
              <a:gd name="connsiteY1" fmla="*/ 3668029 h 6343777"/>
              <a:gd name="connsiteX2" fmla="*/ 46393 w 1995268"/>
              <a:gd name="connsiteY2" fmla="*/ 0 h 6343777"/>
              <a:gd name="connsiteX3" fmla="*/ 1995269 w 1995268"/>
              <a:gd name="connsiteY3" fmla="*/ 0 h 6343777"/>
              <a:gd name="connsiteX4" fmla="*/ 1995269 w 1995268"/>
              <a:gd name="connsiteY4" fmla="*/ 6343777 h 6343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5268" h="6343777">
                <a:moveTo>
                  <a:pt x="1995269" y="6343777"/>
                </a:moveTo>
                <a:cubicBezTo>
                  <a:pt x="1375214" y="5604442"/>
                  <a:pt x="853624" y="4697796"/>
                  <a:pt x="493906" y="3668029"/>
                </a:cubicBezTo>
                <a:cubicBezTo>
                  <a:pt x="53405" y="2406954"/>
                  <a:pt x="-82251" y="1139174"/>
                  <a:pt x="46393" y="0"/>
                </a:cubicBezTo>
                <a:lnTo>
                  <a:pt x="1995269" y="0"/>
                </a:lnTo>
                <a:lnTo>
                  <a:pt x="1995269" y="6343777"/>
                </a:lnTo>
                <a:close/>
              </a:path>
            </a:pathLst>
          </a:custGeom>
          <a:gradFill>
            <a:gsLst>
              <a:gs pos="17000">
                <a:srgbClr val="FFB902"/>
              </a:gs>
              <a:gs pos="91000">
                <a:srgbClr val="21655C"/>
              </a:gs>
            </a:gsLst>
            <a:lin ang="5400000" scaled="1"/>
          </a:gradFill>
          <a:ln w="304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TH" sz="1013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F5DD749-7CC0-C85B-8BF2-1ECAFB7924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167" y="-30632"/>
            <a:ext cx="914400" cy="351472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5867AAF-A1DE-1628-90FF-D1FBA9CBE81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8886" y="-42910"/>
            <a:ext cx="643319" cy="351472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0622F34-B18E-8F69-6B92-9A60543972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297082" y="1663532"/>
            <a:ext cx="1061243" cy="239315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2CF2728-1727-4586-1DE5-217D5F39205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896" y="1857327"/>
            <a:ext cx="642938" cy="82867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C55AC65-F28A-FD9E-899D-CF8BB65CCEB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31435"/>
            <a:ext cx="642938" cy="828675"/>
          </a:xfrm>
          <a:prstGeom prst="rect">
            <a:avLst/>
          </a:prstGeom>
        </p:spPr>
      </p:pic>
      <p:pic>
        <p:nvPicPr>
          <p:cNvPr id="34" name="Picture 3">
            <a:extLst>
              <a:ext uri="{FF2B5EF4-FFF2-40B4-BE49-F238E27FC236}">
                <a16:creationId xmlns:a16="http://schemas.microsoft.com/office/drawing/2014/main" id="{81B9AC1B-B35D-417F-BB85-908F9360111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163" y="-1703"/>
            <a:ext cx="799396" cy="2657475"/>
          </a:xfrm>
          <a:prstGeom prst="rect">
            <a:avLst/>
          </a:prstGeom>
        </p:spPr>
      </p:pic>
      <p:pic>
        <p:nvPicPr>
          <p:cNvPr id="35" name="Picture 3">
            <a:extLst>
              <a:ext uri="{FF2B5EF4-FFF2-40B4-BE49-F238E27FC236}">
                <a16:creationId xmlns:a16="http://schemas.microsoft.com/office/drawing/2014/main" id="{15CCF748-5B64-46C4-B95E-0985DDCD781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146658" y="-13177"/>
            <a:ext cx="762433" cy="2657475"/>
          </a:xfrm>
          <a:prstGeom prst="rect">
            <a:avLst/>
          </a:prstGeom>
        </p:spPr>
      </p:pic>
      <p:pic>
        <p:nvPicPr>
          <p:cNvPr id="37" name="Picture 21">
            <a:extLst>
              <a:ext uri="{FF2B5EF4-FFF2-40B4-BE49-F238E27FC236}">
                <a16:creationId xmlns:a16="http://schemas.microsoft.com/office/drawing/2014/main" id="{B5D12BE5-2BE8-4A09-BC28-6333AA1C83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888" y="1533302"/>
            <a:ext cx="818953" cy="2393156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70C92AE0-4423-4841-81F3-0498B8C4A1B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7566" y="70627"/>
            <a:ext cx="776930" cy="776930"/>
          </a:xfrm>
          <a:prstGeom prst="rect">
            <a:avLst/>
          </a:prstGeom>
        </p:spPr>
      </p:pic>
      <p:pic>
        <p:nvPicPr>
          <p:cNvPr id="40" name="Picture 5">
            <a:extLst>
              <a:ext uri="{FF2B5EF4-FFF2-40B4-BE49-F238E27FC236}">
                <a16:creationId xmlns:a16="http://schemas.microsoft.com/office/drawing/2014/main" id="{36B5ED1E-D426-444A-A332-45C638F8215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1194" y="4159407"/>
            <a:ext cx="3801991" cy="2733173"/>
          </a:xfrm>
          <a:prstGeom prst="rect">
            <a:avLst/>
          </a:prstGeom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2A294891-1C57-4CAD-DC8F-4D1843318286}"/>
              </a:ext>
            </a:extLst>
          </p:cNvPr>
          <p:cNvSpPr/>
          <p:nvPr/>
        </p:nvSpPr>
        <p:spPr>
          <a:xfrm>
            <a:off x="-92668" y="2964017"/>
            <a:ext cx="7043336" cy="536727"/>
          </a:xfrm>
          <a:custGeom>
            <a:avLst/>
            <a:gdLst>
              <a:gd name="connsiteX0" fmla="*/ 0 w 12193808"/>
              <a:gd name="connsiteY0" fmla="*/ 0 h 513207"/>
              <a:gd name="connsiteX1" fmla="*/ 12193808 w 12193808"/>
              <a:gd name="connsiteY1" fmla="*/ 0 h 513207"/>
              <a:gd name="connsiteX2" fmla="*/ 12193808 w 12193808"/>
              <a:gd name="connsiteY2" fmla="*/ 513207 h 513207"/>
              <a:gd name="connsiteX3" fmla="*/ 0 w 12193808"/>
              <a:gd name="connsiteY3" fmla="*/ 513207 h 51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808" h="513207">
                <a:moveTo>
                  <a:pt x="0" y="0"/>
                </a:moveTo>
                <a:lnTo>
                  <a:pt x="12193808" y="0"/>
                </a:lnTo>
                <a:lnTo>
                  <a:pt x="12193808" y="513207"/>
                </a:lnTo>
                <a:lnTo>
                  <a:pt x="0" y="513207"/>
                </a:lnTo>
                <a:close/>
              </a:path>
            </a:pathLst>
          </a:custGeom>
          <a:gradFill>
            <a:gsLst>
              <a:gs pos="45000">
                <a:srgbClr val="F8EC8F"/>
              </a:gs>
              <a:gs pos="95000">
                <a:srgbClr val="C18B34"/>
              </a:gs>
              <a:gs pos="0">
                <a:srgbClr val="C18B34"/>
              </a:gs>
            </a:gsLst>
            <a:lin ang="5400000" scaled="1"/>
          </a:gradFill>
          <a:ln w="3048" cap="flat">
            <a:noFill/>
            <a:prstDash val="solid"/>
            <a:miter/>
          </a:ln>
        </p:spPr>
        <p:txBody>
          <a:bodyPr rtlCol="0" anchor="ctr"/>
          <a:lstStyle/>
          <a:p>
            <a:endParaRPr lang="en-TH" sz="1013"/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F9D31D23-2E21-460C-898D-2BC0B6FD968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0654" r="24502" b="-3470"/>
          <a:stretch/>
        </p:blipFill>
        <p:spPr>
          <a:xfrm>
            <a:off x="-78937" y="2904796"/>
            <a:ext cx="4710150" cy="688607"/>
          </a:xfrm>
          <a:prstGeom prst="rect">
            <a:avLst/>
          </a:prstGeo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E1894402-6274-4B44-BEA5-2DB72D7947D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41003" b="34304"/>
          <a:stretch/>
        </p:blipFill>
        <p:spPr>
          <a:xfrm>
            <a:off x="1169257" y="-135026"/>
            <a:ext cx="2816305" cy="887401"/>
          </a:xfrm>
          <a:prstGeom prst="rect">
            <a:avLst/>
          </a:prstGeom>
        </p:spPr>
      </p:pic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D6E664A-084B-48B0-A53F-60E09A89E066}"/>
              </a:ext>
            </a:extLst>
          </p:cNvPr>
          <p:cNvSpPr/>
          <p:nvPr/>
        </p:nvSpPr>
        <p:spPr>
          <a:xfrm>
            <a:off x="4538666" y="3075819"/>
            <a:ext cx="2329484" cy="3231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15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anit" pitchFamily="2" charset="-34"/>
                <a:cs typeface="Kanit" pitchFamily="2" charset="-34"/>
              </a:rPr>
              <a:t>ฉบับที่ 4 เดือนมีนาคม 2569</a:t>
            </a:r>
          </a:p>
        </p:txBody>
      </p:sp>
      <p:sp>
        <p:nvSpPr>
          <p:cNvPr id="25" name="Freeform 11">
            <a:extLst>
              <a:ext uri="{FF2B5EF4-FFF2-40B4-BE49-F238E27FC236}">
                <a16:creationId xmlns:a16="http://schemas.microsoft.com/office/drawing/2014/main" id="{439816CC-47EB-47E7-9BB0-3302F408A211}"/>
              </a:ext>
            </a:extLst>
          </p:cNvPr>
          <p:cNvSpPr/>
          <p:nvPr/>
        </p:nvSpPr>
        <p:spPr>
          <a:xfrm>
            <a:off x="126195" y="9516704"/>
            <a:ext cx="264293" cy="264293"/>
          </a:xfrm>
          <a:custGeom>
            <a:avLst/>
            <a:gdLst/>
            <a:ahLst/>
            <a:cxnLst/>
            <a:rect l="l" t="t" r="r" b="b"/>
            <a:pathLst>
              <a:path w="264293" h="264293">
                <a:moveTo>
                  <a:pt x="0" y="0"/>
                </a:moveTo>
                <a:lnTo>
                  <a:pt x="264293" y="0"/>
                </a:lnTo>
                <a:lnTo>
                  <a:pt x="264293" y="264293"/>
                </a:lnTo>
                <a:lnTo>
                  <a:pt x="0" y="26429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6" name="กล่องข้อความ 25">
            <a:extLst>
              <a:ext uri="{FF2B5EF4-FFF2-40B4-BE49-F238E27FC236}">
                <a16:creationId xmlns:a16="http://schemas.microsoft.com/office/drawing/2014/main" id="{075E9980-4CF8-4636-A9FE-F53B12FE4248}"/>
              </a:ext>
            </a:extLst>
          </p:cNvPr>
          <p:cNvSpPr txBox="1"/>
          <p:nvPr/>
        </p:nvSpPr>
        <p:spPr>
          <a:xfrm>
            <a:off x="407217" y="9519387"/>
            <a:ext cx="21320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www.thatum-mkm.go.th</a:t>
            </a:r>
          </a:p>
        </p:txBody>
      </p:sp>
      <p:sp>
        <p:nvSpPr>
          <p:cNvPr id="27" name="กล่องข้อความ 26">
            <a:extLst>
              <a:ext uri="{FF2B5EF4-FFF2-40B4-BE49-F238E27FC236}">
                <a16:creationId xmlns:a16="http://schemas.microsoft.com/office/drawing/2014/main" id="{6F6907F6-9266-45FE-891E-202F125BCB6E}"/>
              </a:ext>
            </a:extLst>
          </p:cNvPr>
          <p:cNvSpPr txBox="1"/>
          <p:nvPr/>
        </p:nvSpPr>
        <p:spPr>
          <a:xfrm>
            <a:off x="2440553" y="9534776"/>
            <a:ext cx="9412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000" b="1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043-750856</a:t>
            </a:r>
          </a:p>
        </p:txBody>
      </p:sp>
      <p:sp>
        <p:nvSpPr>
          <p:cNvPr id="30" name="Freeform 10">
            <a:extLst>
              <a:ext uri="{FF2B5EF4-FFF2-40B4-BE49-F238E27FC236}">
                <a16:creationId xmlns:a16="http://schemas.microsoft.com/office/drawing/2014/main" id="{90921365-4BE4-43D1-8E4B-3D5CA419F881}"/>
              </a:ext>
            </a:extLst>
          </p:cNvPr>
          <p:cNvSpPr/>
          <p:nvPr/>
        </p:nvSpPr>
        <p:spPr>
          <a:xfrm>
            <a:off x="2198519" y="9524611"/>
            <a:ext cx="248478" cy="248478"/>
          </a:xfrm>
          <a:custGeom>
            <a:avLst/>
            <a:gdLst/>
            <a:ahLst/>
            <a:cxnLst/>
            <a:rect l="l" t="t" r="r" b="b"/>
            <a:pathLst>
              <a:path w="248478" h="248478">
                <a:moveTo>
                  <a:pt x="0" y="0"/>
                </a:moveTo>
                <a:lnTo>
                  <a:pt x="248478" y="0"/>
                </a:lnTo>
                <a:lnTo>
                  <a:pt x="248478" y="248478"/>
                </a:lnTo>
                <a:lnTo>
                  <a:pt x="0" y="24847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lum contrast="20000"/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grpSp>
        <p:nvGrpSpPr>
          <p:cNvPr id="31" name="Group 18">
            <a:extLst>
              <a:ext uri="{FF2B5EF4-FFF2-40B4-BE49-F238E27FC236}">
                <a16:creationId xmlns:a16="http://schemas.microsoft.com/office/drawing/2014/main" id="{473433C4-215C-4EFB-B5E8-471B9C08FF31}"/>
              </a:ext>
            </a:extLst>
          </p:cNvPr>
          <p:cNvGrpSpPr/>
          <p:nvPr/>
        </p:nvGrpSpPr>
        <p:grpSpPr>
          <a:xfrm>
            <a:off x="203115" y="7033846"/>
            <a:ext cx="3298445" cy="2090064"/>
            <a:chOff x="0" y="0"/>
            <a:chExt cx="1410391" cy="812800"/>
          </a:xfrm>
          <a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 t="-7804" b="-7804"/>
            </a:stretch>
          </a:blipFill>
        </p:grpSpPr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D70A1680-DE16-4AC4-92B1-853B87E2B3ED}"/>
                </a:ext>
              </a:extLst>
            </p:cNvPr>
            <p:cNvSpPr/>
            <p:nvPr/>
          </p:nvSpPr>
          <p:spPr>
            <a:xfrm>
              <a:off x="0" y="0"/>
              <a:ext cx="1410391" cy="812800"/>
            </a:xfrm>
            <a:custGeom>
              <a:avLst/>
              <a:gdLst/>
              <a:ahLst/>
              <a:cxnLst/>
              <a:rect l="l" t="t" r="r" b="b"/>
              <a:pathLst>
                <a:path w="1410391" h="812800">
                  <a:moveTo>
                    <a:pt x="39092" y="0"/>
                  </a:moveTo>
                  <a:lnTo>
                    <a:pt x="1371299" y="0"/>
                  </a:lnTo>
                  <a:cubicBezTo>
                    <a:pt x="1392889" y="0"/>
                    <a:pt x="1410391" y="17502"/>
                    <a:pt x="1410391" y="39092"/>
                  </a:cubicBezTo>
                  <a:lnTo>
                    <a:pt x="1410391" y="773708"/>
                  </a:lnTo>
                  <a:cubicBezTo>
                    <a:pt x="1410391" y="795298"/>
                    <a:pt x="1392889" y="812800"/>
                    <a:pt x="1371299" y="812800"/>
                  </a:cubicBezTo>
                  <a:lnTo>
                    <a:pt x="39092" y="812800"/>
                  </a:lnTo>
                  <a:cubicBezTo>
                    <a:pt x="17502" y="812800"/>
                    <a:pt x="0" y="795298"/>
                    <a:pt x="0" y="773708"/>
                  </a:cubicBezTo>
                  <a:lnTo>
                    <a:pt x="0" y="39092"/>
                  </a:lnTo>
                  <a:cubicBezTo>
                    <a:pt x="0" y="17502"/>
                    <a:pt x="17502" y="0"/>
                    <a:pt x="39092" y="0"/>
                  </a:cubicBezTo>
                  <a:close/>
                </a:path>
              </a:pathLst>
            </a:custGeom>
            <a:grpFill/>
            <a:ln w="38100" cap="sq">
              <a:gradFill>
                <a:gsLst>
                  <a:gs pos="0">
                    <a:srgbClr val="FFE7B2">
                      <a:alpha val="100000"/>
                    </a:srgbClr>
                  </a:gs>
                  <a:gs pos="100000">
                    <a:srgbClr val="FFB81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  <p:txBody>
            <a:bodyPr/>
            <a:lstStyle/>
            <a:p>
              <a:endParaRPr lang="th-TH" dirty="0"/>
            </a:p>
          </p:txBody>
        </p:sp>
      </p:grpSp>
      <p:grpSp>
        <p:nvGrpSpPr>
          <p:cNvPr id="38" name="Group 20">
            <a:extLst>
              <a:ext uri="{FF2B5EF4-FFF2-40B4-BE49-F238E27FC236}">
                <a16:creationId xmlns:a16="http://schemas.microsoft.com/office/drawing/2014/main" id="{BC9F789E-B3C2-4997-BC8B-58B68025E248}"/>
              </a:ext>
            </a:extLst>
          </p:cNvPr>
          <p:cNvGrpSpPr/>
          <p:nvPr/>
        </p:nvGrpSpPr>
        <p:grpSpPr>
          <a:xfrm>
            <a:off x="3603507" y="7037538"/>
            <a:ext cx="3168698" cy="2116898"/>
            <a:chOff x="0" y="0"/>
            <a:chExt cx="1410391" cy="812800"/>
          </a:xfrm>
          <a:blipFill>
            <a:blip r:embed="rId24"/>
            <a:stretch>
              <a:fillRect t="-7804" b="-7804"/>
            </a:stretch>
          </a:blipFill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A3E4B1FC-67FF-4396-A55D-7C755CE3AC14}"/>
                </a:ext>
              </a:extLst>
            </p:cNvPr>
            <p:cNvSpPr/>
            <p:nvPr/>
          </p:nvSpPr>
          <p:spPr>
            <a:xfrm>
              <a:off x="0" y="0"/>
              <a:ext cx="1410391" cy="812800"/>
            </a:xfrm>
            <a:custGeom>
              <a:avLst/>
              <a:gdLst/>
              <a:ahLst/>
              <a:cxnLst/>
              <a:rect l="l" t="t" r="r" b="b"/>
              <a:pathLst>
                <a:path w="1410391" h="812800">
                  <a:moveTo>
                    <a:pt x="39092" y="0"/>
                  </a:moveTo>
                  <a:lnTo>
                    <a:pt x="1371299" y="0"/>
                  </a:lnTo>
                  <a:cubicBezTo>
                    <a:pt x="1392889" y="0"/>
                    <a:pt x="1410391" y="17502"/>
                    <a:pt x="1410391" y="39092"/>
                  </a:cubicBezTo>
                  <a:lnTo>
                    <a:pt x="1410391" y="773708"/>
                  </a:lnTo>
                  <a:cubicBezTo>
                    <a:pt x="1410391" y="795298"/>
                    <a:pt x="1392889" y="812800"/>
                    <a:pt x="1371299" y="812800"/>
                  </a:cubicBezTo>
                  <a:lnTo>
                    <a:pt x="39092" y="812800"/>
                  </a:lnTo>
                  <a:cubicBezTo>
                    <a:pt x="17502" y="812800"/>
                    <a:pt x="0" y="795298"/>
                    <a:pt x="0" y="773708"/>
                  </a:cubicBezTo>
                  <a:lnTo>
                    <a:pt x="0" y="39092"/>
                  </a:lnTo>
                  <a:cubicBezTo>
                    <a:pt x="0" y="17502"/>
                    <a:pt x="17502" y="0"/>
                    <a:pt x="39092" y="0"/>
                  </a:cubicBezTo>
                  <a:close/>
                </a:path>
              </a:pathLst>
            </a:custGeom>
            <a:grpFill/>
            <a:ln w="38100" cap="sq">
              <a:gradFill>
                <a:gsLst>
                  <a:gs pos="0">
                    <a:srgbClr val="FFE7B2">
                      <a:alpha val="100000"/>
                    </a:srgbClr>
                  </a:gs>
                  <a:gs pos="100000">
                    <a:srgbClr val="FFB819">
                      <a:alpha val="100000"/>
                    </a:srgbClr>
                  </a:gs>
                </a:gsLst>
                <a:lin ang="2700000"/>
              </a:gradFill>
              <a:prstDash val="solid"/>
              <a:miter/>
            </a:ln>
          </p:spPr>
        </p:sp>
      </p:grpSp>
      <p:sp>
        <p:nvSpPr>
          <p:cNvPr id="47" name="กล่องข้อความ 46">
            <a:extLst>
              <a:ext uri="{FF2B5EF4-FFF2-40B4-BE49-F238E27FC236}">
                <a16:creationId xmlns:a16="http://schemas.microsoft.com/office/drawing/2014/main" id="{DAE9435E-38F2-4D31-A79D-352BF5DF027A}"/>
              </a:ext>
            </a:extLst>
          </p:cNvPr>
          <p:cNvSpPr txBox="1"/>
          <p:nvPr/>
        </p:nvSpPr>
        <p:spPr>
          <a:xfrm>
            <a:off x="2966414" y="4282411"/>
            <a:ext cx="3786164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	4 มีนาคม พ.ศ. 2569 เวลา 09.30 น. ประชุมสภาองค์การบริหารส่วนตำบลทำตูม  สมัยสามัญ สมัยที่ 1 ประจำปี พ.ศ.2569</a:t>
            </a:r>
          </a:p>
          <a:p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ณ ห้องประชุมองค์การบริหารส่วนตำบลท่าตูม</a:t>
            </a:r>
          </a:p>
          <a:p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	ระเบียบวาระที่ 1 เรื่อง ประธานแจ้งให้ที่ประชุมทราบ</a:t>
            </a:r>
          </a:p>
          <a:p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	ระเบียบวาระที่ 2 เรื่อง รับรองรายงานการประชุมครั้งที่ผ่านมา</a:t>
            </a:r>
          </a:p>
          <a:p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	ระเบียบวาระที่ 3 เรื่อง กระทู้ถาม</a:t>
            </a:r>
          </a:p>
          <a:p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	ระเบียบวาระที่ 4 เรื่อง กระทู้ถามการแถลงนโยบายของนายกองค์การบริหารบริหารส่วนตำบล ก่อนเข้ารับ การเลือกคณะกรรมการตรวจสอบรายงานการประชุม  การเลือกสมาชิกสภา อบต.เป็นตัวแทนการสรรหากรรมการธรรมา</a:t>
            </a:r>
            <a:r>
              <a:rPr lang="th-TH" sz="1300" b="1" dirty="0" err="1">
                <a:latin typeface="TH Krub" panose="02000506040000020004" pitchFamily="2" charset="-34"/>
                <a:cs typeface="TH Krub" panose="02000506040000020004" pitchFamily="2" charset="-34"/>
              </a:rPr>
              <a:t>ภิ</a:t>
            </a:r>
            <a:r>
              <a:rPr lang="th-TH" sz="1300" b="1" dirty="0">
                <a:latin typeface="TH Krub" panose="02000506040000020004" pitchFamily="2" charset="-34"/>
                <a:cs typeface="TH Krub" panose="02000506040000020004" pitchFamily="2" charset="-34"/>
              </a:rPr>
              <a:t>บาลจังหวัด  การรายงานผลการติดตามและประเมินผลแผนพัฒนาท้องถิ่น (พ.ศ.2566-2570)ประจำปีงบประมาณ พ.ศ. 2568</a:t>
            </a: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9F49EB00-079A-4E84-870C-62D8B3695740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473179" y="42504"/>
            <a:ext cx="899656" cy="1042073"/>
          </a:xfrm>
          <a:prstGeom prst="rect">
            <a:avLst/>
          </a:prstGeom>
        </p:spPr>
      </p:pic>
      <p:pic>
        <p:nvPicPr>
          <p:cNvPr id="28" name="รูปภาพ 27">
            <a:extLst>
              <a:ext uri="{FF2B5EF4-FFF2-40B4-BE49-F238E27FC236}">
                <a16:creationId xmlns:a16="http://schemas.microsoft.com/office/drawing/2014/main" id="{15F53B13-40A3-4CFD-BEF2-71925DC11D60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93" t="9437" r="10473" b="9621"/>
          <a:stretch/>
        </p:blipFill>
        <p:spPr>
          <a:xfrm>
            <a:off x="6020187" y="8998742"/>
            <a:ext cx="705297" cy="71509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Freeform 19">
            <a:extLst>
              <a:ext uri="{FF2B5EF4-FFF2-40B4-BE49-F238E27FC236}">
                <a16:creationId xmlns:a16="http://schemas.microsoft.com/office/drawing/2014/main" id="{81B6F549-4546-41CF-867A-DB9C1C1093D9}"/>
              </a:ext>
            </a:extLst>
          </p:cNvPr>
          <p:cNvSpPr/>
          <p:nvPr/>
        </p:nvSpPr>
        <p:spPr>
          <a:xfrm>
            <a:off x="273460" y="3695798"/>
            <a:ext cx="2514781" cy="1417681"/>
          </a:xfrm>
          <a:custGeom>
            <a:avLst/>
            <a:gdLst/>
            <a:ahLst/>
            <a:cxnLst/>
            <a:rect l="l" t="t" r="r" b="b"/>
            <a:pathLst>
              <a:path w="1410391" h="812800">
                <a:moveTo>
                  <a:pt x="39092" y="0"/>
                </a:moveTo>
                <a:lnTo>
                  <a:pt x="1371299" y="0"/>
                </a:lnTo>
                <a:cubicBezTo>
                  <a:pt x="1392889" y="0"/>
                  <a:pt x="1410391" y="17502"/>
                  <a:pt x="1410391" y="39092"/>
                </a:cubicBezTo>
                <a:lnTo>
                  <a:pt x="1410391" y="773708"/>
                </a:lnTo>
                <a:cubicBezTo>
                  <a:pt x="1410391" y="795298"/>
                  <a:pt x="1392889" y="812800"/>
                  <a:pt x="1371299" y="812800"/>
                </a:cubicBezTo>
                <a:lnTo>
                  <a:pt x="39092" y="812800"/>
                </a:lnTo>
                <a:cubicBezTo>
                  <a:pt x="17502" y="812800"/>
                  <a:pt x="0" y="795298"/>
                  <a:pt x="0" y="773708"/>
                </a:cubicBezTo>
                <a:lnTo>
                  <a:pt x="0" y="39092"/>
                </a:lnTo>
                <a:cubicBezTo>
                  <a:pt x="0" y="17502"/>
                  <a:pt x="17502" y="0"/>
                  <a:pt x="39092" y="0"/>
                </a:cubicBezTo>
                <a:close/>
              </a:path>
            </a:pathLst>
          </a:custGeom>
          <a:blipFill>
            <a:blip r:embed="rId22">
              <a:extLst>
                <a:ext uri="{BEBA8EAE-BF5A-486C-A8C5-ECC9F3942E4B}">
                  <a14:imgProps xmlns:a14="http://schemas.microsoft.com/office/drawing/2010/main">
                    <a14:imgLayer r:embed="rId23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 t="-7804" b="-7804"/>
            </a:stretch>
          </a:blipFill>
          <a:ln w="38100" cap="sq">
            <a:gradFill>
              <a:gsLst>
                <a:gs pos="0">
                  <a:srgbClr val="FFE7B2">
                    <a:alpha val="100000"/>
                  </a:srgbClr>
                </a:gs>
                <a:gs pos="100000">
                  <a:srgbClr val="FFB819">
                    <a:alpha val="100000"/>
                  </a:srgbClr>
                </a:gs>
              </a:gsLst>
              <a:lin ang="2700000"/>
            </a:gradFill>
            <a:prstDash val="solid"/>
            <a:miter/>
          </a:ln>
        </p:spPr>
        <p:txBody>
          <a:bodyPr/>
          <a:lstStyle/>
          <a:p>
            <a:endParaRPr lang="th-TH" dirty="0"/>
          </a:p>
        </p:txBody>
      </p:sp>
      <p:sp>
        <p:nvSpPr>
          <p:cNvPr id="52" name="Freeform 19">
            <a:extLst>
              <a:ext uri="{FF2B5EF4-FFF2-40B4-BE49-F238E27FC236}">
                <a16:creationId xmlns:a16="http://schemas.microsoft.com/office/drawing/2014/main" id="{3D806B52-0A9F-4B6F-8A9F-A9BC40354213}"/>
              </a:ext>
            </a:extLst>
          </p:cNvPr>
          <p:cNvSpPr/>
          <p:nvPr/>
        </p:nvSpPr>
        <p:spPr>
          <a:xfrm>
            <a:off x="217734" y="5252518"/>
            <a:ext cx="2570507" cy="1530579"/>
          </a:xfrm>
          <a:custGeom>
            <a:avLst/>
            <a:gdLst/>
            <a:ahLst/>
            <a:cxnLst/>
            <a:rect l="l" t="t" r="r" b="b"/>
            <a:pathLst>
              <a:path w="1410391" h="812800">
                <a:moveTo>
                  <a:pt x="39092" y="0"/>
                </a:moveTo>
                <a:lnTo>
                  <a:pt x="1371299" y="0"/>
                </a:lnTo>
                <a:cubicBezTo>
                  <a:pt x="1392889" y="0"/>
                  <a:pt x="1410391" y="17502"/>
                  <a:pt x="1410391" y="39092"/>
                </a:cubicBezTo>
                <a:lnTo>
                  <a:pt x="1410391" y="773708"/>
                </a:lnTo>
                <a:cubicBezTo>
                  <a:pt x="1410391" y="795298"/>
                  <a:pt x="1392889" y="812800"/>
                  <a:pt x="1371299" y="812800"/>
                </a:cubicBezTo>
                <a:lnTo>
                  <a:pt x="39092" y="812800"/>
                </a:lnTo>
                <a:cubicBezTo>
                  <a:pt x="17502" y="812800"/>
                  <a:pt x="0" y="795298"/>
                  <a:pt x="0" y="773708"/>
                </a:cubicBezTo>
                <a:lnTo>
                  <a:pt x="0" y="39092"/>
                </a:lnTo>
                <a:cubicBezTo>
                  <a:pt x="0" y="17502"/>
                  <a:pt x="17502" y="0"/>
                  <a:pt x="39092" y="0"/>
                </a:cubicBezTo>
                <a:close/>
              </a:path>
            </a:pathLst>
          </a:custGeom>
          <a:blipFill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bright="20000"/>
                      </a14:imgEffect>
                    </a14:imgLayer>
                  </a14:imgProps>
                </a:ext>
              </a:extLst>
            </a:blip>
            <a:stretch>
              <a:fillRect t="-7804" b="-7804"/>
            </a:stretch>
          </a:blipFill>
          <a:ln w="38100" cap="sq">
            <a:gradFill>
              <a:gsLst>
                <a:gs pos="0">
                  <a:srgbClr val="FFE7B2">
                    <a:alpha val="100000"/>
                  </a:srgbClr>
                </a:gs>
                <a:gs pos="100000">
                  <a:srgbClr val="FFB819">
                    <a:alpha val="100000"/>
                  </a:srgbClr>
                </a:gs>
              </a:gsLst>
              <a:lin ang="2700000"/>
            </a:gradFill>
            <a:prstDash val="solid"/>
            <a:miter/>
          </a:ln>
        </p:spPr>
        <p:txBody>
          <a:bodyPr/>
          <a:lstStyle/>
          <a:p>
            <a:endParaRPr lang="th-TH" dirty="0"/>
          </a:p>
        </p:txBody>
      </p:sp>
      <p:pic>
        <p:nvPicPr>
          <p:cNvPr id="57" name="รูปภาพ 56">
            <a:extLst>
              <a:ext uri="{FF2B5EF4-FFF2-40B4-BE49-F238E27FC236}">
                <a16:creationId xmlns:a16="http://schemas.microsoft.com/office/drawing/2014/main" id="{E07691A4-949B-4432-B280-AAF42373541D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3230826" y="3497643"/>
            <a:ext cx="3128527" cy="753666"/>
          </a:xfrm>
          <a:prstGeom prst="rect">
            <a:avLst/>
          </a:prstGeom>
        </p:spPr>
      </p:pic>
      <p:sp>
        <p:nvSpPr>
          <p:cNvPr id="59" name="กล่องข้อความ 58">
            <a:extLst>
              <a:ext uri="{FF2B5EF4-FFF2-40B4-BE49-F238E27FC236}">
                <a16:creationId xmlns:a16="http://schemas.microsoft.com/office/drawing/2014/main" id="{03D9038D-BB3B-41B7-9C92-809D3E79C421}"/>
              </a:ext>
            </a:extLst>
          </p:cNvPr>
          <p:cNvSpPr txBox="1"/>
          <p:nvPr/>
        </p:nvSpPr>
        <p:spPr>
          <a:xfrm>
            <a:off x="3306702" y="9512814"/>
            <a:ext cx="32984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2060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e-mail : </a:t>
            </a:r>
            <a:r>
              <a:rPr lang="en-US" sz="1100" dirty="0">
                <a:solidFill>
                  <a:schemeClr val="bg1"/>
                </a:solidFill>
                <a:latin typeface="Prompt SemiBold" panose="00000700000000000000" pitchFamily="2" charset="-34"/>
                <a:cs typeface="Prompt SemiBold" panose="00000700000000000000" pitchFamily="2" charset="-34"/>
              </a:rPr>
              <a:t>saraban@thatum-mkm.go.th</a:t>
            </a:r>
          </a:p>
        </p:txBody>
      </p:sp>
    </p:spTree>
    <p:extLst>
      <p:ext uri="{BB962C8B-B14F-4D97-AF65-F5344CB8AC3E}">
        <p14:creationId xmlns:p14="http://schemas.microsoft.com/office/powerpoint/2010/main" val="2962274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ธีมของ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ธีมของ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ธีมของ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734</TotalTime>
  <Words>149</Words>
  <Application>Microsoft Office PowerPoint</Application>
  <PresentationFormat>กระดาษ A4 (210x297 มม.)</PresentationFormat>
  <Paragraphs>10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Kanit</vt:lpstr>
      <vt:lpstr>Prompt SemiBold</vt:lpstr>
      <vt:lpstr>TH Krub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892</dc:creator>
  <cp:lastModifiedBy>Admin</cp:lastModifiedBy>
  <cp:revision>27</cp:revision>
  <dcterms:created xsi:type="dcterms:W3CDTF">2023-12-17T15:41:14Z</dcterms:created>
  <dcterms:modified xsi:type="dcterms:W3CDTF">2026-03-04T06:28:26Z</dcterms:modified>
</cp:coreProperties>
</file>