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51117500" cy="32918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Prompt SemiBold" panose="00000700000000000000" pitchFamily="2" charset="-34"/>
      <p:bold r:id="rId7"/>
      <p:boldItalic r:id="rId8"/>
    </p:embeddedFont>
    <p:embeddedFont>
      <p:font typeface="เอฟซี มินิมอล Bold" panose="020B0604020202020204" charset="-3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4622" autoAdjust="0"/>
  </p:normalViewPr>
  <p:slideViewPr>
    <p:cSldViewPr>
      <p:cViewPr varScale="1">
        <p:scale>
          <a:sx n="22" d="100"/>
          <a:sy n="22" d="100"/>
        </p:scale>
        <p:origin x="984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microsoft.com/office/2007/relationships/hdphoto" Target="../media/hdphoto3.wdp"/><Relationship Id="rId26" Type="http://schemas.openxmlformats.org/officeDocument/2006/relationships/image" Target="../media/image21.png"/><Relationship Id="rId3" Type="http://schemas.openxmlformats.org/officeDocument/2006/relationships/image" Target="../media/image2.png"/><Relationship Id="rId21" Type="http://schemas.openxmlformats.org/officeDocument/2006/relationships/image" Target="../media/image16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4.png"/><Relationship Id="rId25" Type="http://schemas.openxmlformats.org/officeDocument/2006/relationships/image" Target="../media/image20.svg"/><Relationship Id="rId33" Type="http://schemas.openxmlformats.org/officeDocument/2006/relationships/image" Target="../media/image27.png"/><Relationship Id="rId2" Type="http://schemas.openxmlformats.org/officeDocument/2006/relationships/image" Target="../media/image1.jpeg"/><Relationship Id="rId16" Type="http://schemas.microsoft.com/office/2007/relationships/hdphoto" Target="../media/hdphoto2.wdp"/><Relationship Id="rId20" Type="http://schemas.microsoft.com/office/2007/relationships/hdphoto" Target="../media/hdphoto4.wdp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19.png"/><Relationship Id="rId32" Type="http://schemas.openxmlformats.org/officeDocument/2006/relationships/image" Target="../media/image26.png"/><Relationship Id="rId5" Type="http://schemas.openxmlformats.org/officeDocument/2006/relationships/image" Target="../media/image4.png"/><Relationship Id="rId15" Type="http://schemas.openxmlformats.org/officeDocument/2006/relationships/image" Target="../media/image13.png"/><Relationship Id="rId23" Type="http://schemas.openxmlformats.org/officeDocument/2006/relationships/image" Target="../media/image18.svg"/><Relationship Id="rId28" Type="http://schemas.openxmlformats.org/officeDocument/2006/relationships/image" Target="../media/image23.svg"/><Relationship Id="rId10" Type="http://schemas.openxmlformats.org/officeDocument/2006/relationships/image" Target="../media/image9.svg"/><Relationship Id="rId19" Type="http://schemas.openxmlformats.org/officeDocument/2006/relationships/image" Target="../media/image15.png"/><Relationship Id="rId31" Type="http://schemas.microsoft.com/office/2007/relationships/hdphoto" Target="../media/hdphoto5.wdp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microsoft.com/office/2007/relationships/hdphoto" Target="../media/hdphoto1.wdp"/><Relationship Id="rId22" Type="http://schemas.openxmlformats.org/officeDocument/2006/relationships/image" Target="../media/image17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8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4A3FF">
                <a:alpha val="100000"/>
              </a:srgbClr>
            </a:gs>
            <a:gs pos="100000">
              <a:srgbClr val="08009B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30251" y="129788"/>
            <a:ext cx="52120801" cy="32551395"/>
          </a:xfrm>
          <a:custGeom>
            <a:avLst/>
            <a:gdLst/>
            <a:ahLst/>
            <a:cxnLst/>
            <a:rect l="l" t="t" r="r" b="b"/>
            <a:pathLst>
              <a:path w="57869147" h="32551395">
                <a:moveTo>
                  <a:pt x="0" y="0"/>
                </a:moveTo>
                <a:lnTo>
                  <a:pt x="57869147" y="0"/>
                </a:lnTo>
                <a:lnTo>
                  <a:pt x="57869147" y="32551395"/>
                </a:lnTo>
                <a:lnTo>
                  <a:pt x="0" y="325513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9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19173614" y="4357227"/>
            <a:ext cx="88301022" cy="29442628"/>
          </a:xfrm>
          <a:custGeom>
            <a:avLst/>
            <a:gdLst/>
            <a:ahLst/>
            <a:cxnLst/>
            <a:rect l="l" t="t" r="r" b="b"/>
            <a:pathLst>
              <a:path w="88301022" h="29442628">
                <a:moveTo>
                  <a:pt x="0" y="0"/>
                </a:moveTo>
                <a:lnTo>
                  <a:pt x="88301021" y="0"/>
                </a:lnTo>
                <a:lnTo>
                  <a:pt x="88301021" y="29442629"/>
                </a:lnTo>
                <a:lnTo>
                  <a:pt x="0" y="294426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6138623" y="646700"/>
            <a:ext cx="19238315" cy="13756084"/>
          </a:xfrm>
          <a:custGeom>
            <a:avLst/>
            <a:gdLst/>
            <a:ahLst/>
            <a:cxnLst/>
            <a:rect l="l" t="t" r="r" b="b"/>
            <a:pathLst>
              <a:path w="19238315" h="13756084">
                <a:moveTo>
                  <a:pt x="0" y="0"/>
                </a:moveTo>
                <a:lnTo>
                  <a:pt x="19238316" y="0"/>
                </a:lnTo>
                <a:lnTo>
                  <a:pt x="19238316" y="13756084"/>
                </a:lnTo>
                <a:lnTo>
                  <a:pt x="0" y="137560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35508473" y="-67095"/>
            <a:ext cx="19238315" cy="13756084"/>
          </a:xfrm>
          <a:custGeom>
            <a:avLst/>
            <a:gdLst/>
            <a:ahLst/>
            <a:cxnLst/>
            <a:rect l="l" t="t" r="r" b="b"/>
            <a:pathLst>
              <a:path w="19238315" h="13756084">
                <a:moveTo>
                  <a:pt x="19238315" y="0"/>
                </a:moveTo>
                <a:lnTo>
                  <a:pt x="0" y="0"/>
                </a:lnTo>
                <a:lnTo>
                  <a:pt x="0" y="13756085"/>
                </a:lnTo>
                <a:lnTo>
                  <a:pt x="19238315" y="13756085"/>
                </a:lnTo>
                <a:lnTo>
                  <a:pt x="19238315" y="0"/>
                </a:lnTo>
                <a:close/>
              </a:path>
            </a:pathLst>
          </a:custGeom>
          <a:blipFill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707845" y="14402784"/>
            <a:ext cx="12841815" cy="4030277"/>
          </a:xfrm>
          <a:custGeom>
            <a:avLst/>
            <a:gdLst/>
            <a:ahLst/>
            <a:cxnLst/>
            <a:rect l="l" t="t" r="r" b="b"/>
            <a:pathLst>
              <a:path w="12841815" h="4030277">
                <a:moveTo>
                  <a:pt x="0" y="0"/>
                </a:moveTo>
                <a:lnTo>
                  <a:pt x="12841815" y="0"/>
                </a:lnTo>
                <a:lnTo>
                  <a:pt x="12841815" y="4030277"/>
                </a:lnTo>
                <a:lnTo>
                  <a:pt x="0" y="4030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942507" y="25773576"/>
            <a:ext cx="10997082" cy="1819517"/>
          </a:xfrm>
          <a:custGeom>
            <a:avLst/>
            <a:gdLst/>
            <a:ahLst/>
            <a:cxnLst/>
            <a:rect l="l" t="t" r="r" b="b"/>
            <a:pathLst>
              <a:path w="10997082" h="1819517">
                <a:moveTo>
                  <a:pt x="0" y="0"/>
                </a:moveTo>
                <a:lnTo>
                  <a:pt x="10997082" y="0"/>
                </a:lnTo>
                <a:lnTo>
                  <a:pt x="10997082" y="1819518"/>
                </a:lnTo>
                <a:lnTo>
                  <a:pt x="0" y="18195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>
            <a:off x="45191304" y="23954059"/>
            <a:ext cx="10997082" cy="1819517"/>
          </a:xfrm>
          <a:custGeom>
            <a:avLst/>
            <a:gdLst/>
            <a:ahLst/>
            <a:cxnLst/>
            <a:rect l="l" t="t" r="r" b="b"/>
            <a:pathLst>
              <a:path w="10997082" h="1819517">
                <a:moveTo>
                  <a:pt x="10997082" y="0"/>
                </a:moveTo>
                <a:lnTo>
                  <a:pt x="0" y="0"/>
                </a:lnTo>
                <a:lnTo>
                  <a:pt x="0" y="1819517"/>
                </a:lnTo>
                <a:lnTo>
                  <a:pt x="10997082" y="1819517"/>
                </a:lnTo>
                <a:lnTo>
                  <a:pt x="10997082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847860" y="27879472"/>
            <a:ext cx="13660613" cy="2011836"/>
          </a:xfrm>
          <a:custGeom>
            <a:avLst/>
            <a:gdLst/>
            <a:ahLst/>
            <a:cxnLst/>
            <a:rect l="l" t="t" r="r" b="b"/>
            <a:pathLst>
              <a:path w="13660613" h="2011836">
                <a:moveTo>
                  <a:pt x="0" y="0"/>
                </a:moveTo>
                <a:lnTo>
                  <a:pt x="13660614" y="0"/>
                </a:lnTo>
                <a:lnTo>
                  <a:pt x="13660614" y="2011836"/>
                </a:lnTo>
                <a:lnTo>
                  <a:pt x="0" y="20118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7045552" y="18947363"/>
            <a:ext cx="6889543" cy="5966034"/>
            <a:chOff x="0" y="0"/>
            <a:chExt cx="4282440" cy="3708400"/>
          </a:xfrm>
          <a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 l="-14987" r="-14987"/>
            </a:stretch>
          </a:blipFill>
        </p:grpSpPr>
        <p:sp>
          <p:nvSpPr>
            <p:cNvPr id="12" name="Freeform 12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grpFill/>
            <a:ln w="266254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1812807" y="23754297"/>
            <a:ext cx="7334725" cy="6351541"/>
            <a:chOff x="0" y="0"/>
            <a:chExt cx="4282440" cy="3708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 l="-14987" r="-14987"/>
              </a:stretch>
            </a:blipFill>
            <a:ln w="273649" cap="sq">
              <a:solidFill>
                <a:srgbClr val="FBFBFB"/>
              </a:solidFill>
              <a:prstDash val="solid"/>
              <a:miter/>
            </a:ln>
          </p:spPr>
          <p:txBody>
            <a:bodyPr/>
            <a:lstStyle/>
            <a:p>
              <a:endParaRPr lang="th-TH" dirty="0"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37848" y="18113311"/>
            <a:ext cx="6265150" cy="4792477"/>
            <a:chOff x="0" y="0"/>
            <a:chExt cx="4282440" cy="3708400"/>
          </a:xfrm>
          <a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grpSpPr>
        <p:sp>
          <p:nvSpPr>
            <p:cNvPr id="16" name="Freeform 16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grpFill/>
            <a:ln w="147919" cap="sq">
              <a:solidFill>
                <a:srgbClr val="00FAFC"/>
              </a:solidFill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8985875" y="26365201"/>
            <a:ext cx="5275503" cy="4490952"/>
            <a:chOff x="0" y="0"/>
            <a:chExt cx="4282440" cy="3708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282440" cy="3708400"/>
            </a:xfrm>
            <a:custGeom>
              <a:avLst/>
              <a:gdLst/>
              <a:ahLst/>
              <a:cxnLst/>
              <a:rect l="l" t="t" r="r" b="b"/>
              <a:pathLst>
                <a:path w="4282440" h="3708400">
                  <a:moveTo>
                    <a:pt x="3211830" y="0"/>
                  </a:moveTo>
                  <a:lnTo>
                    <a:pt x="1070610" y="0"/>
                  </a:lnTo>
                  <a:lnTo>
                    <a:pt x="0" y="1854200"/>
                  </a:lnTo>
                  <a:lnTo>
                    <a:pt x="1070610" y="3708400"/>
                  </a:lnTo>
                  <a:lnTo>
                    <a:pt x="3211830" y="3708400"/>
                  </a:lnTo>
                  <a:lnTo>
                    <a:pt x="4282440" y="1854200"/>
                  </a:lnTo>
                  <a:close/>
                </a:path>
              </a:pathLst>
            </a:custGeom>
            <a:blipFill>
              <a:blip r:embed="rId19">
                <a:extLst>
                  <a:ext uri="{BEBA8EAE-BF5A-486C-A8C5-ECC9F3942E4B}">
                    <a14:imgProps xmlns:a14="http://schemas.microsoft.com/office/drawing/2010/main">
                      <a14:imgLayer r:embed="rId20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 l="-14865" r="-14865"/>
              </a:stretch>
            </a:blipFill>
            <a:ln w="192294" cap="sq">
              <a:solidFill>
                <a:srgbClr val="00FAFC"/>
              </a:solidFill>
              <a:prstDash val="solid"/>
              <a:miter/>
            </a:ln>
          </p:spPr>
        </p:sp>
      </p:grpSp>
      <p:sp>
        <p:nvSpPr>
          <p:cNvPr id="19" name="Freeform 19"/>
          <p:cNvSpPr/>
          <p:nvPr/>
        </p:nvSpPr>
        <p:spPr>
          <a:xfrm>
            <a:off x="4691151" y="13752000"/>
            <a:ext cx="5223693" cy="4165896"/>
          </a:xfrm>
          <a:custGeom>
            <a:avLst/>
            <a:gdLst/>
            <a:ahLst/>
            <a:cxnLst/>
            <a:rect l="l" t="t" r="r" b="b"/>
            <a:pathLst>
              <a:path w="5223693" h="4165896">
                <a:moveTo>
                  <a:pt x="0" y="0"/>
                </a:moveTo>
                <a:lnTo>
                  <a:pt x="5223693" y="0"/>
                </a:lnTo>
                <a:lnTo>
                  <a:pt x="5223693" y="4165896"/>
                </a:lnTo>
                <a:lnTo>
                  <a:pt x="0" y="416589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391632" y="30038501"/>
            <a:ext cx="1231746" cy="1231746"/>
          </a:xfrm>
          <a:custGeom>
            <a:avLst/>
            <a:gdLst/>
            <a:ahLst/>
            <a:cxnLst/>
            <a:rect l="l" t="t" r="r" b="b"/>
            <a:pathLst>
              <a:path w="1231746" h="1231746">
                <a:moveTo>
                  <a:pt x="0" y="0"/>
                </a:moveTo>
                <a:lnTo>
                  <a:pt x="1231747" y="0"/>
                </a:lnTo>
                <a:lnTo>
                  <a:pt x="1231747" y="1231747"/>
                </a:lnTo>
                <a:lnTo>
                  <a:pt x="0" y="123174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8845055" y="29955664"/>
            <a:ext cx="1231746" cy="1231746"/>
          </a:xfrm>
          <a:custGeom>
            <a:avLst/>
            <a:gdLst/>
            <a:ahLst/>
            <a:cxnLst/>
            <a:rect l="l" t="t" r="r" b="b"/>
            <a:pathLst>
              <a:path w="1231746" h="1231746">
                <a:moveTo>
                  <a:pt x="0" y="0"/>
                </a:moveTo>
                <a:lnTo>
                  <a:pt x="1231747" y="0"/>
                </a:lnTo>
                <a:lnTo>
                  <a:pt x="1231747" y="1231747"/>
                </a:lnTo>
                <a:lnTo>
                  <a:pt x="0" y="123174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5400000">
            <a:off x="45182517" y="18939328"/>
            <a:ext cx="3549320" cy="3659092"/>
          </a:xfrm>
          <a:custGeom>
            <a:avLst/>
            <a:gdLst/>
            <a:ahLst/>
            <a:cxnLst/>
            <a:rect l="l" t="t" r="r" b="b"/>
            <a:pathLst>
              <a:path w="3549320" h="3659092">
                <a:moveTo>
                  <a:pt x="0" y="0"/>
                </a:moveTo>
                <a:lnTo>
                  <a:pt x="3549319" y="0"/>
                </a:lnTo>
                <a:lnTo>
                  <a:pt x="3549319" y="3659092"/>
                </a:lnTo>
                <a:lnTo>
                  <a:pt x="0" y="3659092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5400000" flipV="1">
            <a:off x="4013678" y="9259373"/>
            <a:ext cx="3520494" cy="3629375"/>
          </a:xfrm>
          <a:custGeom>
            <a:avLst/>
            <a:gdLst/>
            <a:ahLst/>
            <a:cxnLst/>
            <a:rect l="l" t="t" r="r" b="b"/>
            <a:pathLst>
              <a:path w="3520494" h="3629375">
                <a:moveTo>
                  <a:pt x="0" y="3629376"/>
                </a:moveTo>
                <a:lnTo>
                  <a:pt x="3520494" y="3629376"/>
                </a:lnTo>
                <a:lnTo>
                  <a:pt x="3520494" y="0"/>
                </a:lnTo>
                <a:lnTo>
                  <a:pt x="0" y="0"/>
                </a:lnTo>
                <a:lnTo>
                  <a:pt x="0" y="3629376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3543722" y="24495328"/>
            <a:ext cx="2645479" cy="2650298"/>
          </a:xfrm>
          <a:custGeom>
            <a:avLst/>
            <a:gdLst/>
            <a:ahLst/>
            <a:cxnLst/>
            <a:rect l="l" t="t" r="r" b="b"/>
            <a:pathLst>
              <a:path w="2645479" h="2650298">
                <a:moveTo>
                  <a:pt x="0" y="0"/>
                </a:moveTo>
                <a:lnTo>
                  <a:pt x="2645479" y="0"/>
                </a:lnTo>
                <a:lnTo>
                  <a:pt x="2645479" y="2650298"/>
                </a:lnTo>
                <a:lnTo>
                  <a:pt x="0" y="2650298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21643678" y="5091622"/>
            <a:ext cx="25743534" cy="28895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88"/>
              </a:lnSpc>
            </a:pPr>
            <a:r>
              <a:rPr lang="th-TH" sz="22000" b="1" dirty="0">
                <a:solidFill>
                  <a:srgbClr val="FFFFFF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บริการยุคใหม่</a:t>
            </a:r>
            <a:endParaRPr lang="en-US" sz="22000" b="1" dirty="0">
              <a:solidFill>
                <a:srgbClr val="FFFFFF"/>
              </a:solidFill>
              <a:latin typeface="เอฟซี มินิมอล Bold"/>
              <a:ea typeface="เอฟซี มินิมอล Bold"/>
              <a:cs typeface="เอฟซี มินิมอล Bold"/>
              <a:sym typeface="เอฟซี มินิมอล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0490323" y="9047932"/>
            <a:ext cx="29358849" cy="3891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95"/>
              </a:lnSpc>
            </a:pPr>
            <a:r>
              <a:rPr lang="th-TH" sz="10000" b="1" dirty="0">
                <a:solidFill>
                  <a:srgbClr val="FBFBFB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บริการประชาชนด้วยระบบอิเล็กทรอนิกส์</a:t>
            </a:r>
            <a:r>
              <a:rPr lang="en-US" sz="10000" b="1" dirty="0">
                <a:solidFill>
                  <a:srgbClr val="FBFBFB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</a:t>
            </a:r>
            <a:r>
              <a:rPr lang="th-TH" sz="10000" b="1" dirty="0">
                <a:solidFill>
                  <a:srgbClr val="FBFBFB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(</a:t>
            </a:r>
            <a:r>
              <a:rPr lang="en-US" sz="10000" b="1" dirty="0">
                <a:solidFill>
                  <a:srgbClr val="FBFBFB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e-service</a:t>
            </a:r>
            <a:r>
              <a:rPr lang="th-TH" sz="10000" b="1" dirty="0">
                <a:solidFill>
                  <a:srgbClr val="FBFBFB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)</a:t>
            </a:r>
          </a:p>
          <a:p>
            <a:pPr algn="ctr">
              <a:lnSpc>
                <a:spcPts val="10095"/>
              </a:lnSpc>
            </a:pPr>
            <a:r>
              <a:rPr lang="th-TH" sz="10000" b="1" dirty="0">
                <a:solidFill>
                  <a:srgbClr val="FBFBFB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มีปัญหาแจ้งได้ง่ายๆ แค่สแกนแล้วเลือกเรื่องที่ท่านต้องการแจ้ง อบต.ท่าตูม </a:t>
            </a:r>
            <a:endParaRPr lang="en-US" sz="10000" b="1" dirty="0">
              <a:solidFill>
                <a:srgbClr val="FBFBFB"/>
              </a:solidFill>
              <a:latin typeface="เอฟซี มินิมอล Bold"/>
              <a:ea typeface="เอฟซี มินิมอล Bold"/>
              <a:cs typeface="เอฟซี มินิมอล Bold"/>
              <a:sym typeface="เอฟซี มินิมอล Bold"/>
            </a:endParaRPr>
          </a:p>
        </p:txBody>
      </p:sp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77C7F7D0-0DFA-44AB-A092-17971A8DCD4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5406" y="13630558"/>
            <a:ext cx="14538023" cy="14538023"/>
          </a:xfrm>
          <a:prstGeom prst="rect">
            <a:avLst/>
          </a:prstGeom>
          <a:solidFill>
            <a:srgbClr val="000000">
              <a:shade val="95000"/>
            </a:srgbClr>
          </a:solidFill>
          <a:ln w="76200" cap="sq">
            <a:solidFill>
              <a:srgbClr val="FFC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39D10AF0-25F7-4FC0-AEEE-2554917B9920}"/>
              </a:ext>
            </a:extLst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261"/>
          <a:stretch/>
        </p:blipFill>
        <p:spPr>
          <a:xfrm flipH="1">
            <a:off x="33740853" y="8315922"/>
            <a:ext cx="18976899" cy="18919324"/>
          </a:xfrm>
          <a:prstGeom prst="rect">
            <a:avLst/>
          </a:prstGeom>
        </p:spPr>
      </p:pic>
      <p:sp>
        <p:nvSpPr>
          <p:cNvPr id="37" name="วงรี 36">
            <a:extLst>
              <a:ext uri="{FF2B5EF4-FFF2-40B4-BE49-F238E27FC236}">
                <a16:creationId xmlns:a16="http://schemas.microsoft.com/office/drawing/2014/main" id="{7354EC17-34A4-4A3A-81E4-9EBF7331E5DA}"/>
              </a:ext>
            </a:extLst>
          </p:cNvPr>
          <p:cNvSpPr/>
          <p:nvPr/>
        </p:nvSpPr>
        <p:spPr>
          <a:xfrm>
            <a:off x="688222" y="653432"/>
            <a:ext cx="7337025" cy="7144581"/>
          </a:xfrm>
          <a:prstGeom prst="ellipse">
            <a:avLst/>
          </a:prstGeom>
          <a:gradFill>
            <a:gsLst>
              <a:gs pos="0">
                <a:srgbClr val="24A3FF">
                  <a:alpha val="100000"/>
                </a:srgbClr>
              </a:gs>
              <a:gs pos="100000">
                <a:srgbClr val="FF0000"/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4" name="รูปภาพ 33">
            <a:extLst>
              <a:ext uri="{FF2B5EF4-FFF2-40B4-BE49-F238E27FC236}">
                <a16:creationId xmlns:a16="http://schemas.microsoft.com/office/drawing/2014/main" id="{56B06E72-8534-4142-A287-7F4DB3AA181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571" y="1108224"/>
            <a:ext cx="6350326" cy="6350326"/>
          </a:xfrm>
          <a:prstGeom prst="rect">
            <a:avLst/>
          </a:prstGeom>
        </p:spPr>
      </p:pic>
      <p:sp>
        <p:nvSpPr>
          <p:cNvPr id="38" name="สี่เหลี่ยมผืนผ้า 37">
            <a:extLst>
              <a:ext uri="{FF2B5EF4-FFF2-40B4-BE49-F238E27FC236}">
                <a16:creationId xmlns:a16="http://schemas.microsoft.com/office/drawing/2014/main" id="{FB53FDC3-CD26-4CE1-A206-2DC20794B546}"/>
              </a:ext>
            </a:extLst>
          </p:cNvPr>
          <p:cNvSpPr/>
          <p:nvPr/>
        </p:nvSpPr>
        <p:spPr>
          <a:xfrm>
            <a:off x="5360715" y="-106562"/>
            <a:ext cx="30718145" cy="67095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3000" b="1" cap="none" spc="0" dirty="0">
                <a:ln w="152400">
                  <a:solidFill>
                    <a:srgbClr val="FFC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e-service</a:t>
            </a:r>
            <a:endParaRPr lang="th-TH" sz="43000" b="1" cap="none" spc="0" dirty="0">
              <a:ln w="152400">
                <a:solidFill>
                  <a:srgbClr val="FFC000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1" name="กล่องข้อความ 40">
            <a:extLst>
              <a:ext uri="{FF2B5EF4-FFF2-40B4-BE49-F238E27FC236}">
                <a16:creationId xmlns:a16="http://schemas.microsoft.com/office/drawing/2014/main" id="{D91865B9-46AF-41B4-8DCB-BA5FEC2C2FD9}"/>
              </a:ext>
            </a:extLst>
          </p:cNvPr>
          <p:cNvSpPr txBox="1"/>
          <p:nvPr/>
        </p:nvSpPr>
        <p:spPr>
          <a:xfrm>
            <a:off x="17065944" y="30105838"/>
            <a:ext cx="11589436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7500" dirty="0">
                <a:solidFill>
                  <a:prstClr val="white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www.thatum-mkm.go.th</a:t>
            </a:r>
          </a:p>
        </p:txBody>
      </p:sp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id="{E3AEDC14-8336-4A8B-B160-1F604A555EA5}"/>
              </a:ext>
            </a:extLst>
          </p:cNvPr>
          <p:cNvSpPr txBox="1"/>
          <p:nvPr/>
        </p:nvSpPr>
        <p:spPr>
          <a:xfrm>
            <a:off x="30372716" y="30269622"/>
            <a:ext cx="5864106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th-TH" sz="7500" b="1" dirty="0">
                <a:solidFill>
                  <a:prstClr val="white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043-750856</a:t>
            </a:r>
          </a:p>
        </p:txBody>
      </p:sp>
      <p:pic>
        <p:nvPicPr>
          <p:cNvPr id="26" name="รูปภาพ 25">
            <a:extLst>
              <a:ext uri="{FF2B5EF4-FFF2-40B4-BE49-F238E27FC236}">
                <a16:creationId xmlns:a16="http://schemas.microsoft.com/office/drawing/2014/main" id="{D6C32E58-63AF-47D7-BAC9-F464E724B129}"/>
              </a:ext>
            </a:extLst>
          </p:cNvPr>
          <p:cNvPicPr>
            <a:picLocks noChangeAspect="1"/>
          </p:cNvPicPr>
          <p:nvPr/>
        </p:nvPicPr>
        <p:blipFill rotWithShape="1"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6" b="82039"/>
          <a:stretch/>
        </p:blipFill>
        <p:spPr>
          <a:xfrm flipH="1">
            <a:off x="32155576" y="22779884"/>
            <a:ext cx="24904588" cy="7898503"/>
          </a:xfrm>
          <a:prstGeom prst="rect">
            <a:avLst/>
          </a:prstGeom>
        </p:spPr>
      </p:pic>
      <p:sp>
        <p:nvSpPr>
          <p:cNvPr id="35" name="TextBox 25">
            <a:extLst>
              <a:ext uri="{FF2B5EF4-FFF2-40B4-BE49-F238E27FC236}">
                <a16:creationId xmlns:a16="http://schemas.microsoft.com/office/drawing/2014/main" id="{C08D69A5-D1A6-4FC4-B078-A476BFD37B5B}"/>
              </a:ext>
            </a:extLst>
          </p:cNvPr>
          <p:cNvSpPr txBox="1"/>
          <p:nvPr/>
        </p:nvSpPr>
        <p:spPr>
          <a:xfrm>
            <a:off x="33816289" y="25577910"/>
            <a:ext cx="19238316" cy="2526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88"/>
              </a:lnSpc>
            </a:pPr>
            <a:r>
              <a:rPr lang="th-TH" sz="9500" b="1" dirty="0">
                <a:solidFill>
                  <a:srgbClr val="FFFFFF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นายสมเดช   ประทุมไชย</a:t>
            </a:r>
            <a:endParaRPr lang="en-US" sz="9500" b="1" dirty="0">
              <a:solidFill>
                <a:srgbClr val="FFFFFF"/>
              </a:solidFill>
              <a:latin typeface="เอฟซี มินิมอล Bold"/>
              <a:ea typeface="เอฟซี มินิมอล Bold"/>
              <a:cs typeface="เอฟซี มินิมอล Bold"/>
              <a:sym typeface="เอฟซี มินิมอล Bold"/>
            </a:endParaRPr>
          </a:p>
        </p:txBody>
      </p:sp>
      <p:sp>
        <p:nvSpPr>
          <p:cNvPr id="39" name="TextBox 25">
            <a:extLst>
              <a:ext uri="{FF2B5EF4-FFF2-40B4-BE49-F238E27FC236}">
                <a16:creationId xmlns:a16="http://schemas.microsoft.com/office/drawing/2014/main" id="{59D54929-850B-4B2E-9AEE-0A57422ADAFF}"/>
              </a:ext>
            </a:extLst>
          </p:cNvPr>
          <p:cNvSpPr txBox="1"/>
          <p:nvPr/>
        </p:nvSpPr>
        <p:spPr>
          <a:xfrm>
            <a:off x="33812947" y="26505551"/>
            <a:ext cx="19238316" cy="23948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2488"/>
              </a:lnSpc>
            </a:pPr>
            <a:r>
              <a:rPr lang="th-TH" sz="6500" b="1" dirty="0">
                <a:solidFill>
                  <a:srgbClr val="FFFFFF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นายกองค์การบริหารส่วนตำบลท่าตูม</a:t>
            </a:r>
            <a:endParaRPr lang="en-US" sz="6500" b="1" dirty="0">
              <a:solidFill>
                <a:srgbClr val="FFFFFF"/>
              </a:solidFill>
              <a:latin typeface="เอฟซี มินิมอล Bold"/>
              <a:ea typeface="เอฟซี มินิมอล Bold"/>
              <a:cs typeface="เอฟซี มินิมอล Bold"/>
              <a:sym typeface="เอฟซี มินิมอล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50</Words>
  <Application>Microsoft Office PowerPoint</Application>
  <PresentationFormat>กำหนดเอง</PresentationFormat>
  <Paragraphs>8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6" baseType="lpstr">
      <vt:lpstr>เอฟซี มินิมอล Bold</vt:lpstr>
      <vt:lpstr>Arial</vt:lpstr>
      <vt:lpstr>Prompt SemiBold</vt:lpstr>
      <vt:lpstr>Calibri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สีน้ำเงิน สีขาว ทันสมัย มหกรรม วิทยาศาสตร์และเทคโนโลยีแห่งชาติ แบนเนอร์</dc:title>
  <cp:lastModifiedBy>Admin</cp:lastModifiedBy>
  <cp:revision>16</cp:revision>
  <dcterms:created xsi:type="dcterms:W3CDTF">2006-08-16T00:00:00Z</dcterms:created>
  <dcterms:modified xsi:type="dcterms:W3CDTF">2025-02-18T04:05:05Z</dcterms:modified>
  <dc:identifier>DAGfal6zweM</dc:identifier>
</cp:coreProperties>
</file>