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embeddedFontLst>
    <p:embeddedFont>
      <p:font typeface="华文细黑" panose="02010600040101010101" pitchFamily="2" charset="-122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  <p:embeddedFont>
      <p:font typeface="FC Iconic" panose="020B0604020202020204" charset="-34"/>
      <p:regular r:id="rId11"/>
      <p:bold r:id="rId12"/>
      <p:italic r:id="rId13"/>
      <p:boldItalic r:id="rId14"/>
    </p:embeddedFont>
    <p:embeddedFont>
      <p:font typeface="Kanit Black" pitchFamily="2" charset="-34"/>
      <p:bold r:id="rId15"/>
      <p:boldItalic r:id="rId16"/>
    </p:embeddedFont>
    <p:embeddedFont>
      <p:font typeface="Kanit Medium" pitchFamily="2" charset="-34"/>
      <p:regular r:id="rId17"/>
      <p:italic r:id="rId18"/>
    </p:embeddedFont>
    <p:embeddedFont>
      <p:font typeface="Kanit SemiBold" pitchFamily="2" charset="-34"/>
      <p:bold r:id="rId19"/>
      <p:boldItalic r:id="rId20"/>
    </p:embeddedFont>
    <p:embeddedFont>
      <p:font typeface="Prompt SemiBold" panose="00000700000000000000" pitchFamily="2" charset="-34"/>
      <p:bold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0000"/>
    <a:srgbClr val="006004"/>
    <a:srgbClr val="3D02FF"/>
    <a:srgbClr val="48B3E1"/>
    <a:srgbClr val="FEF6A3"/>
    <a:srgbClr val="FEF168"/>
    <a:srgbClr val="FDE92B"/>
    <a:srgbClr val="FA01F9"/>
    <a:srgbClr val="3CFD03"/>
    <a:srgbClr val="FF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/>
    <p:restoredTop sz="94694"/>
  </p:normalViewPr>
  <p:slideViewPr>
    <p:cSldViewPr snapToGrid="0">
      <p:cViewPr>
        <p:scale>
          <a:sx n="98" d="100"/>
          <a:sy n="98" d="100"/>
        </p:scale>
        <p:origin x="2190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viewProps" Target="view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7B13B-343C-FF4E-8E20-2C8C22913573}" type="datetimeFigureOut">
              <a:rPr lang="en-TH" smtClean="0"/>
              <a:t>02/19/2025</a:t>
            </a:fld>
            <a:endParaRPr lang="en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32063-2166-4043-92C9-F84617A858E7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95332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B32063-2166-4043-92C9-F84617A858E7}" type="slidenum">
              <a:rPr lang="en-TH" smtClean="0"/>
              <a:t>1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7411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107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B501EA4-E2A5-F707-B509-8BCFB0AD25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70144" y="6400800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C93677F-DD7F-B5AA-6E71-75FB06986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70143" y="7834237"/>
            <a:ext cx="4020205" cy="163894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DBE8F1C-790A-B50D-98DB-1DC0B46E74F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79360" y="6400800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621B4B9-C2B6-892D-47A8-76C9033C669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70144" y="4974336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CAF8BD81-F0D8-D847-B3EB-8CCE5B06BB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79360" y="4974336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58CA16C-869B-EBEE-A33F-37382652B2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70144" y="3535680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011F202-2DD2-3AFA-EDF7-824CF69E28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79360" y="3535680"/>
            <a:ext cx="1914868" cy="1253477"/>
          </a:xfr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64942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04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C333E-941B-7E49-A074-9FFD2EDFBE06}" type="datetimeFigureOut">
              <a:rPr lang="en-TH" smtClean="0"/>
              <a:t>02/19/2025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0035F-B46B-DB42-89DA-FDDC0467034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78801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7.wdp"/><Relationship Id="rId3" Type="http://schemas.openxmlformats.org/officeDocument/2006/relationships/image" Target="../media/image1.png"/><Relationship Id="rId21" Type="http://schemas.openxmlformats.org/officeDocument/2006/relationships/image" Target="../media/image1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g"/><Relationship Id="rId20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microsoft.com/office/2007/relationships/hdphoto" Target="../media/hdphoto6.wdp"/><Relationship Id="rId23" Type="http://schemas.openxmlformats.org/officeDocument/2006/relationships/image" Target="../media/image12.png"/><Relationship Id="rId10" Type="http://schemas.microsoft.com/office/2007/relationships/hdphoto" Target="../media/hdphoto4.wdp"/><Relationship Id="rId19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7.png"/><Relationship Id="rId22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bg1"/>
            </a:gs>
            <a:gs pos="56000">
              <a:srgbClr val="FEF168">
                <a:alpha val="69000"/>
              </a:srgbClr>
            </a:gs>
            <a:gs pos="15000">
              <a:srgbClr val="00B0F0"/>
            </a:gs>
            <a:gs pos="79000">
              <a:srgbClr val="FDE92B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">
            <a:extLst>
              <a:ext uri="{FF2B5EF4-FFF2-40B4-BE49-F238E27FC236}">
                <a16:creationId xmlns:a16="http://schemas.microsoft.com/office/drawing/2014/main" id="{76EEF8B5-A242-44C1-8273-7335BA91A757}"/>
              </a:ext>
            </a:extLst>
          </p:cNvPr>
          <p:cNvSpPr/>
          <p:nvPr/>
        </p:nvSpPr>
        <p:spPr>
          <a:xfrm>
            <a:off x="-77434" y="10175836"/>
            <a:ext cx="7654175" cy="515977"/>
          </a:xfrm>
          <a:prstGeom prst="rect">
            <a:avLst/>
          </a:prstGeom>
          <a:gradFill>
            <a:gsLst>
              <a:gs pos="36000">
                <a:srgbClr val="006004"/>
              </a:gs>
              <a:gs pos="85000">
                <a:srgbClr val="3D02FF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H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2744B70-9CA5-4825-88A3-4C6C1B7D1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6906" y="-350775"/>
            <a:ext cx="6273700" cy="4706337"/>
          </a:xfrm>
          <a:prstGeom prst="rect">
            <a:avLst/>
          </a:prstGeom>
          <a:effectLst>
            <a:softEdge rad="723900"/>
          </a:effectLst>
        </p:spPr>
      </p:pic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7B0702FE-CBAA-8EEC-2012-80DF3FF1C15A}"/>
              </a:ext>
            </a:extLst>
          </p:cNvPr>
          <p:cNvSpPr/>
          <p:nvPr/>
        </p:nvSpPr>
        <p:spPr>
          <a:xfrm>
            <a:off x="141489" y="3777013"/>
            <a:ext cx="2763508" cy="3860641"/>
          </a:xfrm>
          <a:prstGeom prst="roundRect">
            <a:avLst>
              <a:gd name="adj" fmla="val 15700"/>
            </a:avLst>
          </a:prstGeom>
          <a:solidFill>
            <a:schemeClr val="bg1"/>
          </a:solidFill>
          <a:ln w="31750">
            <a:gradFill>
              <a:gsLst>
                <a:gs pos="0">
                  <a:srgbClr val="5BBCFF"/>
                </a:gs>
                <a:gs pos="74000">
                  <a:srgbClr val="FFF989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BBC71E-C8B3-C929-A947-DCA0A6462A1E}"/>
              </a:ext>
            </a:extLst>
          </p:cNvPr>
          <p:cNvSpPr/>
          <p:nvPr/>
        </p:nvSpPr>
        <p:spPr>
          <a:xfrm>
            <a:off x="0" y="3078441"/>
            <a:ext cx="7576742" cy="612178"/>
          </a:xfrm>
          <a:prstGeom prst="rect">
            <a:avLst/>
          </a:prstGeom>
          <a:solidFill>
            <a:srgbClr val="FA01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H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70FBCC-4DA5-FDC6-C57C-C465DF4A0DC1}"/>
              </a:ext>
            </a:extLst>
          </p:cNvPr>
          <p:cNvSpPr txBox="1"/>
          <p:nvPr/>
        </p:nvSpPr>
        <p:spPr>
          <a:xfrm>
            <a:off x="1029419" y="694594"/>
            <a:ext cx="4282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i="1" dirty="0">
                <a:ln w="57150">
                  <a:solidFill>
                    <a:srgbClr val="3D02FF"/>
                  </a:solidFill>
                </a:ln>
                <a:solidFill>
                  <a:srgbClr val="3D02FF"/>
                </a:solidFill>
                <a:effectLst>
                  <a:glow rad="63500">
                    <a:srgbClr val="005EA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nit SemiBold" pitchFamily="2" charset="-34"/>
                <a:cs typeface="Kanit SemiBold" pitchFamily="2" charset="-34"/>
              </a:rPr>
              <a:t>องค์การบริหารส่วนตำบลท่าตูม</a:t>
            </a:r>
            <a:endParaRPr lang="en-TH" sz="2000" b="1" i="1" dirty="0">
              <a:ln w="57150">
                <a:solidFill>
                  <a:srgbClr val="3D02FF"/>
                </a:solidFill>
              </a:ln>
              <a:solidFill>
                <a:srgbClr val="3D02FF"/>
              </a:solidFill>
              <a:effectLst>
                <a:glow rad="63500">
                  <a:srgbClr val="005EA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nit SemiBold" pitchFamily="2" charset="-34"/>
              <a:cs typeface="Kanit SemiBold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4E1B7A-AB67-DB42-ECB2-6C96949B5D57}"/>
              </a:ext>
            </a:extLst>
          </p:cNvPr>
          <p:cNvSpPr txBox="1"/>
          <p:nvPr/>
        </p:nvSpPr>
        <p:spPr>
          <a:xfrm>
            <a:off x="75190" y="3058307"/>
            <a:ext cx="544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>
                <a:solidFill>
                  <a:schemeClr val="bg1"/>
                </a:solidFill>
                <a:effectLst/>
                <a:latin typeface="FC Iconic" panose="020B0500040200020003" pitchFamily="34" charset="-34"/>
                <a:cs typeface="FC Iconic" panose="020B0500040200020003" pitchFamily="34" charset="-34"/>
              </a:rPr>
              <a:t>ฉบับที่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C927A1-565E-7B29-AA86-165BD4C815D8}"/>
              </a:ext>
            </a:extLst>
          </p:cNvPr>
          <p:cNvSpPr txBox="1"/>
          <p:nvPr/>
        </p:nvSpPr>
        <p:spPr>
          <a:xfrm>
            <a:off x="39754" y="3129719"/>
            <a:ext cx="120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Iconic" panose="020B0500040200020003" pitchFamily="34" charset="-34"/>
                <a:cs typeface="FC Iconic" panose="020B0500040200020003" pitchFamily="34" charset="-34"/>
              </a:rPr>
              <a:t>11/2568</a:t>
            </a:r>
            <a:endParaRPr lang="en-TH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3" name="ตัวแทนรูปภาพ 2">
            <a:extLst>
              <a:ext uri="{FF2B5EF4-FFF2-40B4-BE49-F238E27FC236}">
                <a16:creationId xmlns:a16="http://schemas.microsoft.com/office/drawing/2014/main" id="{58EEF29A-CA24-4707-8877-E78BB26DBF1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716" r="2716"/>
          <a:stretch/>
        </p:blipFill>
        <p:spPr>
          <a:xfrm>
            <a:off x="3070144" y="3954780"/>
            <a:ext cx="1914868" cy="1518974"/>
          </a:xfrm>
        </p:spPr>
      </p:pic>
      <p:pic>
        <p:nvPicPr>
          <p:cNvPr id="9" name="ตัวแทนรูปภาพ 8">
            <a:extLst>
              <a:ext uri="{FF2B5EF4-FFF2-40B4-BE49-F238E27FC236}">
                <a16:creationId xmlns:a16="http://schemas.microsoft.com/office/drawing/2014/main" id="{C460B9DA-9D10-43BF-B88A-17EFD9A55EE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716" r="2716"/>
          <a:stretch/>
        </p:blipFill>
        <p:spPr>
          <a:xfrm>
            <a:off x="5179360" y="3954780"/>
            <a:ext cx="1914868" cy="1518974"/>
          </a:xfr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BC141F53-15A1-E7BB-B587-E74FD2215011}"/>
              </a:ext>
            </a:extLst>
          </p:cNvPr>
          <p:cNvSpPr txBox="1"/>
          <p:nvPr/>
        </p:nvSpPr>
        <p:spPr>
          <a:xfrm>
            <a:off x="157361" y="4333951"/>
            <a:ext cx="26145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>
                <a:latin typeface="FC Iconic" panose="020B0500040200020003" pitchFamily="34" charset="-34"/>
                <a:cs typeface="FC Iconic" panose="020B0500040200020003" pitchFamily="34" charset="-34"/>
              </a:rPr>
              <a:t> 	ด้วยองค์การบริหารส่วนตำบลท่าตูม ได้ดำเนินการโครงการจิตอาสา อำเภอเมืองมหาสารคาม ในวันที่ 19 กุมภาพันธุ์ 2568  โดยมี นายเศร</a:t>
            </a:r>
            <a:r>
              <a:rPr lang="th-TH" dirty="0" err="1">
                <a:latin typeface="FC Iconic" panose="020B0500040200020003" pitchFamily="34" charset="-34"/>
                <a:cs typeface="FC Iconic" panose="020B0500040200020003" pitchFamily="34" charset="-34"/>
              </a:rPr>
              <a:t>ษฐา</a:t>
            </a:r>
            <a:r>
              <a:rPr lang="th-TH" dirty="0">
                <a:latin typeface="FC Iconic" panose="020B0500040200020003" pitchFamily="34" charset="-34"/>
                <a:cs typeface="FC Iconic" panose="020B0500040200020003" pitchFamily="34" charset="-34"/>
              </a:rPr>
              <a:t> เณรสุวรรณ นายอำเภอเมืองมหาสารคาม นำส่วนราชการ หน่วยงาน องค์กรปกครองส่วนท้องถิ่น กำนัน ผู้ใหญ่บ้าน ดำเนินการจิตอาสาพัฒนาปรังปรุงภูมิทัศน์ไหล่ทางบ้านหมี่ท่าตูม</a:t>
            </a:r>
            <a:endParaRPr lang="en-TH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64" name="กล่องข้อความ 63">
            <a:extLst>
              <a:ext uri="{FF2B5EF4-FFF2-40B4-BE49-F238E27FC236}">
                <a16:creationId xmlns:a16="http://schemas.microsoft.com/office/drawing/2014/main" id="{9B509360-DEB4-43B3-9E65-A6D9EA52E349}"/>
              </a:ext>
            </a:extLst>
          </p:cNvPr>
          <p:cNvSpPr txBox="1"/>
          <p:nvPr/>
        </p:nvSpPr>
        <p:spPr>
          <a:xfrm>
            <a:off x="488201" y="10310868"/>
            <a:ext cx="23450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rompt SemiBold" panose="00000700000000000000" pitchFamily="2" charset="-34"/>
                <a:cs typeface="Prompt SemiBold" panose="00000700000000000000" pitchFamily="2" charset="-34"/>
              </a:rPr>
              <a:t>งานประชาสัมพันธ์ อบต.ท่าตูม</a:t>
            </a:r>
          </a:p>
        </p:txBody>
      </p:sp>
      <p:sp>
        <p:nvSpPr>
          <p:cNvPr id="67" name="กล่องข้อความ 66">
            <a:extLst>
              <a:ext uri="{FF2B5EF4-FFF2-40B4-BE49-F238E27FC236}">
                <a16:creationId xmlns:a16="http://schemas.microsoft.com/office/drawing/2014/main" id="{C64F4C2E-88B6-4425-8615-5AA565CDC116}"/>
              </a:ext>
            </a:extLst>
          </p:cNvPr>
          <p:cNvSpPr txBox="1"/>
          <p:nvPr/>
        </p:nvSpPr>
        <p:spPr>
          <a:xfrm>
            <a:off x="4370250" y="10319700"/>
            <a:ext cx="9412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000" b="1" dirty="0">
                <a:solidFill>
                  <a:schemeClr val="bg1"/>
                </a:solidFill>
                <a:latin typeface="Prompt SemiBold" panose="00000700000000000000" pitchFamily="2" charset="-34"/>
                <a:cs typeface="Prompt SemiBold" panose="00000700000000000000" pitchFamily="2" charset="-34"/>
              </a:rPr>
              <a:t>043-750856</a:t>
            </a:r>
          </a:p>
        </p:txBody>
      </p:sp>
      <p:pic>
        <p:nvPicPr>
          <p:cNvPr id="68" name="รูปภาพ 67">
            <a:extLst>
              <a:ext uri="{FF2B5EF4-FFF2-40B4-BE49-F238E27FC236}">
                <a16:creationId xmlns:a16="http://schemas.microsoft.com/office/drawing/2014/main" id="{2E46C16A-505E-448F-8D16-48F7644F3FD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261" y="10246874"/>
            <a:ext cx="264716" cy="232507"/>
          </a:xfrm>
          <a:prstGeom prst="rect">
            <a:avLst/>
          </a:prstGeom>
        </p:spPr>
      </p:pic>
      <p:sp>
        <p:nvSpPr>
          <p:cNvPr id="69" name="กล่องข้อความ 68">
            <a:extLst>
              <a:ext uri="{FF2B5EF4-FFF2-40B4-BE49-F238E27FC236}">
                <a16:creationId xmlns:a16="http://schemas.microsoft.com/office/drawing/2014/main" id="{780D9477-6DF7-4B49-BC3F-033C621FB480}"/>
              </a:ext>
            </a:extLst>
          </p:cNvPr>
          <p:cNvSpPr txBox="1"/>
          <p:nvPr/>
        </p:nvSpPr>
        <p:spPr>
          <a:xfrm>
            <a:off x="5573645" y="10309972"/>
            <a:ext cx="9300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000" b="1" dirty="0">
                <a:solidFill>
                  <a:schemeClr val="bg1"/>
                </a:solidFill>
                <a:latin typeface="Prompt SemiBold" panose="00000700000000000000" pitchFamily="2" charset="-34"/>
                <a:cs typeface="Prompt SemiBold" panose="00000700000000000000" pitchFamily="2" charset="-34"/>
              </a:rPr>
              <a:t>043-75085</a:t>
            </a:r>
            <a:r>
              <a:rPr lang="en-US" sz="1000" b="1" dirty="0">
                <a:solidFill>
                  <a:schemeClr val="bg1"/>
                </a:solidFill>
                <a:latin typeface="Prompt SemiBold" panose="00000700000000000000" pitchFamily="2" charset="-34"/>
                <a:cs typeface="Prompt SemiBold" panose="00000700000000000000" pitchFamily="2" charset="-34"/>
              </a:rPr>
              <a:t>7</a:t>
            </a:r>
            <a:endParaRPr lang="th-TH" sz="1000" b="1" dirty="0">
              <a:solidFill>
                <a:schemeClr val="bg1"/>
              </a:solidFill>
              <a:latin typeface="Prompt SemiBold" panose="00000700000000000000" pitchFamily="2" charset="-34"/>
              <a:cs typeface="Prompt SemiBold" panose="00000700000000000000" pitchFamily="2" charset="-34"/>
            </a:endParaRPr>
          </a:p>
        </p:txBody>
      </p:sp>
      <p:sp>
        <p:nvSpPr>
          <p:cNvPr id="76" name="กล่องข้อความ 75">
            <a:extLst>
              <a:ext uri="{FF2B5EF4-FFF2-40B4-BE49-F238E27FC236}">
                <a16:creationId xmlns:a16="http://schemas.microsoft.com/office/drawing/2014/main" id="{E8AA21C8-F6C9-4FD8-AFD8-C5008D82CF90}"/>
              </a:ext>
            </a:extLst>
          </p:cNvPr>
          <p:cNvSpPr txBox="1"/>
          <p:nvPr/>
        </p:nvSpPr>
        <p:spPr>
          <a:xfrm>
            <a:off x="2528718" y="10325617"/>
            <a:ext cx="21320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Prompt SemiBold" panose="00000700000000000000" pitchFamily="2" charset="-34"/>
                <a:cs typeface="Prompt SemiBold" panose="00000700000000000000" pitchFamily="2" charset="-34"/>
              </a:rPr>
              <a:t>www.thatum-mkm.go.th</a:t>
            </a:r>
          </a:p>
        </p:txBody>
      </p:sp>
      <p:sp>
        <p:nvSpPr>
          <p:cNvPr id="77" name="原创设计师QQ：598969553              _14">
            <a:extLst>
              <a:ext uri="{FF2B5EF4-FFF2-40B4-BE49-F238E27FC236}">
                <a16:creationId xmlns:a16="http://schemas.microsoft.com/office/drawing/2014/main" id="{2975252C-04F0-4A4F-A4DD-E4D4B1C51F1D}"/>
              </a:ext>
            </a:extLst>
          </p:cNvPr>
          <p:cNvSpPr>
            <a:spLocks noEditPoints="1"/>
          </p:cNvSpPr>
          <p:nvPr/>
        </p:nvSpPr>
        <p:spPr bwMode="auto">
          <a:xfrm>
            <a:off x="2215693" y="10277744"/>
            <a:ext cx="314806" cy="309656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8" name="รูปภาพ 77">
            <a:extLst>
              <a:ext uri="{FF2B5EF4-FFF2-40B4-BE49-F238E27FC236}">
                <a16:creationId xmlns:a16="http://schemas.microsoft.com/office/drawing/2014/main" id="{D5D13880-804D-4A3A-A1C5-5DB9B9802073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4" y="10175835"/>
            <a:ext cx="459317" cy="459317"/>
          </a:xfrm>
          <a:prstGeom prst="rect">
            <a:avLst/>
          </a:prstGeom>
        </p:spPr>
      </p:pic>
      <p:pic>
        <p:nvPicPr>
          <p:cNvPr id="81" name="รูปภาพ 80">
            <a:extLst>
              <a:ext uri="{FF2B5EF4-FFF2-40B4-BE49-F238E27FC236}">
                <a16:creationId xmlns:a16="http://schemas.microsoft.com/office/drawing/2014/main" id="{11D1853D-1439-469A-A5CC-BBA2870CC3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164" y="-42155"/>
            <a:ext cx="3884855" cy="1058594"/>
          </a:xfrm>
          <a:prstGeom prst="rect">
            <a:avLst/>
          </a:prstGeom>
        </p:spPr>
      </p:pic>
      <p:sp>
        <p:nvSpPr>
          <p:cNvPr id="82" name="กล่องข้อความ 81">
            <a:extLst>
              <a:ext uri="{FF2B5EF4-FFF2-40B4-BE49-F238E27FC236}">
                <a16:creationId xmlns:a16="http://schemas.microsoft.com/office/drawing/2014/main" id="{D2E75C7D-5D56-4B0E-8975-E59AFAFEDA5B}"/>
              </a:ext>
            </a:extLst>
          </p:cNvPr>
          <p:cNvSpPr txBox="1"/>
          <p:nvPr/>
        </p:nvSpPr>
        <p:spPr>
          <a:xfrm>
            <a:off x="1101565" y="3261337"/>
            <a:ext cx="6047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nit SemiBold" pitchFamily="2" charset="-34"/>
                <a:cs typeface="Kanit SemiBold" pitchFamily="2" charset="-34"/>
              </a:rPr>
              <a:t> กิจกรรมจิตอาสาพัฒนาปรังปรุงภูมิทัศน์ไหล่ทางบ้านหมี่ท่าตูม</a:t>
            </a:r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57B6D730-DD24-4320-934D-CE7744970E86}"/>
              </a:ext>
            </a:extLst>
          </p:cNvPr>
          <p:cNvSpPr txBox="1"/>
          <p:nvPr/>
        </p:nvSpPr>
        <p:spPr>
          <a:xfrm>
            <a:off x="290024" y="3890644"/>
            <a:ext cx="2763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solidFill>
                  <a:srgbClr val="3D02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nit Black" pitchFamily="2" charset="-34"/>
                <a:cs typeface="Kanit Black" pitchFamily="2" charset="-34"/>
              </a:rPr>
              <a:t>19 กุมภาพันธ์ 2568</a:t>
            </a:r>
          </a:p>
        </p:txBody>
      </p:sp>
      <p:pic>
        <p:nvPicPr>
          <p:cNvPr id="84" name="รูปภาพ 83">
            <a:extLst>
              <a:ext uri="{FF2B5EF4-FFF2-40B4-BE49-F238E27FC236}">
                <a16:creationId xmlns:a16="http://schemas.microsoft.com/office/drawing/2014/main" id="{338EC8AC-6251-4ADF-A0B7-18406F555BD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27812" r="11504"/>
          <a:stretch/>
        </p:blipFill>
        <p:spPr>
          <a:xfrm>
            <a:off x="4140177" y="10256602"/>
            <a:ext cx="264717" cy="247662"/>
          </a:xfrm>
          <a:prstGeom prst="rect">
            <a:avLst/>
          </a:prstGeom>
        </p:spPr>
      </p:pic>
      <p:pic>
        <p:nvPicPr>
          <p:cNvPr id="21" name="ตัวแทนรูปภาพ 20">
            <a:extLst>
              <a:ext uri="{FF2B5EF4-FFF2-40B4-BE49-F238E27FC236}">
                <a16:creationId xmlns:a16="http://schemas.microsoft.com/office/drawing/2014/main" id="{03F5304C-0D6C-4EB2-BE5D-6E3FCA8511E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8226" b="18226"/>
          <a:stretch/>
        </p:blipFill>
        <p:spPr>
          <a:xfrm>
            <a:off x="3065131" y="7773072"/>
            <a:ext cx="4025217" cy="2168500"/>
          </a:xfrm>
        </p:spPr>
      </p:pic>
      <p:sp>
        <p:nvSpPr>
          <p:cNvPr id="44" name="TextBox 35">
            <a:extLst>
              <a:ext uri="{FF2B5EF4-FFF2-40B4-BE49-F238E27FC236}">
                <a16:creationId xmlns:a16="http://schemas.microsoft.com/office/drawing/2014/main" id="{813CAA2E-513A-4C2C-8E52-1CE42B1FF674}"/>
              </a:ext>
            </a:extLst>
          </p:cNvPr>
          <p:cNvSpPr txBox="1"/>
          <p:nvPr/>
        </p:nvSpPr>
        <p:spPr>
          <a:xfrm>
            <a:off x="1029419" y="688677"/>
            <a:ext cx="4282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i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63500">
                    <a:srgbClr val="005EA1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nit SemiBold" pitchFamily="2" charset="-34"/>
                <a:cs typeface="Kanit SemiBold" pitchFamily="2" charset="-34"/>
              </a:rPr>
              <a:t>องค์การบริหารส่วนตำบลท่าตูม</a:t>
            </a:r>
            <a:endParaRPr lang="en-TH" sz="2000" b="1" i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rgbClr val="005EA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nit SemiBold" pitchFamily="2" charset="-34"/>
              <a:cs typeface="Kanit SemiBold" pitchFamily="2" charset="-34"/>
            </a:endParaRPr>
          </a:p>
        </p:txBody>
      </p:sp>
      <p:pic>
        <p:nvPicPr>
          <p:cNvPr id="79" name="รูปภาพ 78">
            <a:extLst>
              <a:ext uri="{FF2B5EF4-FFF2-40B4-BE49-F238E27FC236}">
                <a16:creationId xmlns:a16="http://schemas.microsoft.com/office/drawing/2014/main" id="{9C90EFFA-603B-4269-982D-89D8112D497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3" t="9437" r="10473" b="9621"/>
          <a:stretch/>
        </p:blipFill>
        <p:spPr>
          <a:xfrm>
            <a:off x="6669781" y="9779309"/>
            <a:ext cx="705297" cy="71509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ตัวแทนรูปภาพ 20">
            <a:extLst>
              <a:ext uri="{FF2B5EF4-FFF2-40B4-BE49-F238E27FC236}">
                <a16:creationId xmlns:a16="http://schemas.microsoft.com/office/drawing/2014/main" id="{EF3DB36D-EEE8-44B4-9207-D43E9D0E1D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7058" b="17058"/>
          <a:stretch/>
        </p:blipFill>
        <p:spPr>
          <a:xfrm>
            <a:off x="3065131" y="5650718"/>
            <a:ext cx="4020205" cy="1986937"/>
          </a:xfrm>
          <a:prstGeom prst="rect">
            <a:avLst/>
          </a:prstGeo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</p:pic>
      <p:sp>
        <p:nvSpPr>
          <p:cNvPr id="27" name="Freeform 7">
            <a:extLst>
              <a:ext uri="{FF2B5EF4-FFF2-40B4-BE49-F238E27FC236}">
                <a16:creationId xmlns:a16="http://schemas.microsoft.com/office/drawing/2014/main" id="{8313A40A-F2EA-4162-956A-0BB39F88364F}"/>
              </a:ext>
            </a:extLst>
          </p:cNvPr>
          <p:cNvSpPr/>
          <p:nvPr/>
        </p:nvSpPr>
        <p:spPr>
          <a:xfrm flipH="1">
            <a:off x="5311533" y="67524"/>
            <a:ext cx="2547658" cy="3002288"/>
          </a:xfrm>
          <a:custGeom>
            <a:avLst/>
            <a:gdLst/>
            <a:ahLst/>
            <a:cxnLst/>
            <a:rect l="l" t="t" r="r" b="b"/>
            <a:pathLst>
              <a:path w="5286354" h="7048472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pic>
        <p:nvPicPr>
          <p:cNvPr id="31" name="ตัวแทนรูปภาพ 2">
            <a:extLst>
              <a:ext uri="{FF2B5EF4-FFF2-40B4-BE49-F238E27FC236}">
                <a16:creationId xmlns:a16="http://schemas.microsoft.com/office/drawing/2014/main" id="{B754C7BB-68C2-4229-9148-000D85D41A0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405" r="5405"/>
          <a:stretch/>
        </p:blipFill>
        <p:spPr>
          <a:xfrm>
            <a:off x="290023" y="7857317"/>
            <a:ext cx="2544181" cy="2139902"/>
          </a:xfrm>
          <a:prstGeom prst="rect">
            <a:avLst/>
          </a:prstGeom>
          <a:solidFill>
            <a:srgbClr val="107C99"/>
          </a:solidFill>
          <a:ln w="57150">
            <a:solidFill>
              <a:schemeClr val="bg1"/>
            </a:solidFill>
            <a:miter lim="800000"/>
          </a:ln>
          <a:effectLst>
            <a:outerShdw blurRad="50800" dist="38100" dir="2700000" algn="tl" rotWithShape="0">
              <a:prstClr val="black">
                <a:alpha val="24051"/>
              </a:prstClr>
            </a:outerShdw>
          </a:effectLst>
        </p:spPr>
      </p:pic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B015C389-DAA3-4759-9A75-60BAE44C94E3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t="50607" b="28786"/>
          <a:stretch/>
        </p:blipFill>
        <p:spPr>
          <a:xfrm>
            <a:off x="4715711" y="2356410"/>
            <a:ext cx="4282114" cy="955277"/>
          </a:xfrm>
          <a:prstGeom prst="rect">
            <a:avLst/>
          </a:prstGeom>
        </p:spPr>
      </p:pic>
      <p:sp>
        <p:nvSpPr>
          <p:cNvPr id="39" name="TextBox 28">
            <a:extLst>
              <a:ext uri="{FF2B5EF4-FFF2-40B4-BE49-F238E27FC236}">
                <a16:creationId xmlns:a16="http://schemas.microsoft.com/office/drawing/2014/main" id="{6B5C77E8-C5A0-480E-BCB7-C3FC7ED5E7E0}"/>
              </a:ext>
            </a:extLst>
          </p:cNvPr>
          <p:cNvSpPr txBox="1"/>
          <p:nvPr/>
        </p:nvSpPr>
        <p:spPr>
          <a:xfrm>
            <a:off x="5321261" y="2554220"/>
            <a:ext cx="27635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nit Medium" pitchFamily="2" charset="-34"/>
                <a:cs typeface="Kanit Medium" pitchFamily="2" charset="-34"/>
              </a:rPr>
              <a:t>นายสมเดช  ประทุมไชย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E611AA34-AC6A-41BC-8588-E7B55585B484}"/>
              </a:ext>
            </a:extLst>
          </p:cNvPr>
          <p:cNvSpPr txBox="1"/>
          <p:nvPr/>
        </p:nvSpPr>
        <p:spPr>
          <a:xfrm>
            <a:off x="5186070" y="2822810"/>
            <a:ext cx="3925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nit Medium" pitchFamily="2" charset="-34"/>
                <a:cs typeface="Kanit Medium" pitchFamily="2" charset="-34"/>
              </a:rPr>
              <a:t>นายกองค์การบริหารส่วนตำบลท่าตูม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1F9C16D7-4420-44B7-A009-EEC6D35259F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9506" y="121666"/>
            <a:ext cx="922942" cy="9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48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456</TotalTime>
  <Words>118</Words>
  <Application>Microsoft Office PowerPoint</Application>
  <PresentationFormat>กำหนดเอง</PresentationFormat>
  <Paragraphs>14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11" baseType="lpstr">
      <vt:lpstr>Arial</vt:lpstr>
      <vt:lpstr>Kanit Black</vt:lpstr>
      <vt:lpstr>Calibri</vt:lpstr>
      <vt:lpstr>华文细黑</vt:lpstr>
      <vt:lpstr>FC Iconic</vt:lpstr>
      <vt:lpstr>Kanit SemiBold</vt:lpstr>
      <vt:lpstr>Calibri Light</vt:lpstr>
      <vt:lpstr>Prompt SemiBold</vt:lpstr>
      <vt:lpstr>Kanit Medium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892</dc:creator>
  <cp:lastModifiedBy>Admin</cp:lastModifiedBy>
  <cp:revision>49</cp:revision>
  <dcterms:created xsi:type="dcterms:W3CDTF">2023-06-05T13:48:52Z</dcterms:created>
  <dcterms:modified xsi:type="dcterms:W3CDTF">2025-02-19T04:00:37Z</dcterms:modified>
</cp:coreProperties>
</file>